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832" r:id="rId2"/>
    <p:sldId id="833" r:id="rId3"/>
    <p:sldId id="834" r:id="rId4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35" autoAdjust="0"/>
    <p:restoredTop sz="94660"/>
  </p:normalViewPr>
  <p:slideViewPr>
    <p:cSldViewPr snapToGrid="0">
      <p:cViewPr varScale="1">
        <p:scale>
          <a:sx n="122" d="100"/>
          <a:sy n="122" d="100"/>
        </p:scale>
        <p:origin x="96" y="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2-5</a:t>
            </a:r>
          </a:p>
          <a:p>
            <a:pPr algn="l"/>
            <a:r>
              <a:rPr lang="fr-FR" dirty="0" smtClean="0"/>
              <a:t>	Dans les diagrammes suivants :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Y </a:t>
            </a:r>
            <a:r>
              <a:rPr lang="fr-FR" dirty="0" err="1" smtClean="0"/>
              <a:t>a-t-il</a:t>
            </a:r>
            <a:r>
              <a:rPr lang="fr-FR" dirty="0" smtClean="0"/>
              <a:t> risque de blocage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Y </a:t>
            </a:r>
            <a:r>
              <a:rPr lang="fr-FR" dirty="0" err="1" smtClean="0"/>
              <a:t>a-t-il</a:t>
            </a:r>
            <a:r>
              <a:rPr lang="fr-FR" dirty="0" smtClean="0"/>
              <a:t> blocage ?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En cas de blocage, existe-t-il une solution interne ?</a:t>
            </a:r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  <a:endParaRPr lang="fr-FR" b="1" dirty="0" smtClean="0"/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4" name="Groupe 3"/>
          <p:cNvGrpSpPr/>
          <p:nvPr/>
        </p:nvGrpSpPr>
        <p:grpSpPr>
          <a:xfrm>
            <a:off x="10609795" y="3091715"/>
            <a:ext cx="1260929" cy="922474"/>
            <a:chOff x="355600" y="3278741"/>
            <a:chExt cx="1260929" cy="922474"/>
          </a:xfrm>
        </p:grpSpPr>
        <p:sp>
          <p:nvSpPr>
            <p:cNvPr id="37" name="Rectangle à coins arrondis 36"/>
            <p:cNvSpPr/>
            <p:nvPr/>
          </p:nvSpPr>
          <p:spPr>
            <a:xfrm>
              <a:off x="355600" y="3278741"/>
              <a:ext cx="1260929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8" name="Rectangle à coins arrondis 37"/>
            <p:cNvSpPr/>
            <p:nvPr/>
          </p:nvSpPr>
          <p:spPr>
            <a:xfrm>
              <a:off x="355600" y="3906034"/>
              <a:ext cx="1260929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6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9" name="Rectangle à coins arrondis 38"/>
            <p:cNvSpPr/>
            <p:nvPr/>
          </p:nvSpPr>
          <p:spPr>
            <a:xfrm>
              <a:off x="862972" y="36211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0" name="Groupe 39"/>
          <p:cNvGrpSpPr/>
          <p:nvPr/>
        </p:nvGrpSpPr>
        <p:grpSpPr>
          <a:xfrm>
            <a:off x="9323707" y="3091715"/>
            <a:ext cx="1260929" cy="922474"/>
            <a:chOff x="355600" y="3278741"/>
            <a:chExt cx="1260929" cy="922474"/>
          </a:xfrm>
        </p:grpSpPr>
        <p:sp>
          <p:nvSpPr>
            <p:cNvPr id="45" name="Rectangle à coins arrondis 44"/>
            <p:cNvSpPr/>
            <p:nvPr/>
          </p:nvSpPr>
          <p:spPr>
            <a:xfrm>
              <a:off x="355600" y="3278741"/>
              <a:ext cx="1260929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6" name="Rectangle à coins arrondis 45"/>
            <p:cNvSpPr/>
            <p:nvPr/>
          </p:nvSpPr>
          <p:spPr>
            <a:xfrm>
              <a:off x="355600" y="3906034"/>
              <a:ext cx="1260929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D 10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47" name="Rectangle à coins arrondis 46"/>
            <p:cNvSpPr/>
            <p:nvPr/>
          </p:nvSpPr>
          <p:spPr>
            <a:xfrm>
              <a:off x="862972" y="36211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8" name="Groupe 47"/>
          <p:cNvGrpSpPr/>
          <p:nvPr/>
        </p:nvGrpSpPr>
        <p:grpSpPr>
          <a:xfrm>
            <a:off x="8037622" y="3091715"/>
            <a:ext cx="1260929" cy="922474"/>
            <a:chOff x="355600" y="3278741"/>
            <a:chExt cx="1260929" cy="922474"/>
          </a:xfrm>
        </p:grpSpPr>
        <p:sp>
          <p:nvSpPr>
            <p:cNvPr id="49" name="Rectangle à coins arrondis 48"/>
            <p:cNvSpPr/>
            <p:nvPr/>
          </p:nvSpPr>
          <p:spPr>
            <a:xfrm>
              <a:off x="355600" y="3278741"/>
              <a:ext cx="1260929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0" name="Rectangle à coins arrondis 49"/>
            <p:cNvSpPr/>
            <p:nvPr/>
          </p:nvSpPr>
          <p:spPr>
            <a:xfrm>
              <a:off x="355600" y="3906034"/>
              <a:ext cx="1260929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10 5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1" name="Rectangle à coins arrondis 50"/>
            <p:cNvSpPr/>
            <p:nvPr/>
          </p:nvSpPr>
          <p:spPr>
            <a:xfrm>
              <a:off x="862972" y="36211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2" name="Groupe 51"/>
          <p:cNvGrpSpPr/>
          <p:nvPr/>
        </p:nvGrpSpPr>
        <p:grpSpPr>
          <a:xfrm>
            <a:off x="6751537" y="3091715"/>
            <a:ext cx="1260929" cy="922474"/>
            <a:chOff x="355600" y="3278741"/>
            <a:chExt cx="1260929" cy="922474"/>
          </a:xfrm>
        </p:grpSpPr>
        <p:sp>
          <p:nvSpPr>
            <p:cNvPr id="53" name="Rectangle à coins arrondis 52"/>
            <p:cNvSpPr/>
            <p:nvPr/>
          </p:nvSpPr>
          <p:spPr>
            <a:xfrm>
              <a:off x="355600" y="3278741"/>
              <a:ext cx="1260929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4" name="Rectangle à coins arrondis 53"/>
            <p:cNvSpPr/>
            <p:nvPr/>
          </p:nvSpPr>
          <p:spPr>
            <a:xfrm>
              <a:off x="355600" y="3906034"/>
              <a:ext cx="1260929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6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5" name="Rectangle à coins arrondis 54"/>
            <p:cNvSpPr/>
            <p:nvPr/>
          </p:nvSpPr>
          <p:spPr>
            <a:xfrm>
              <a:off x="862972" y="36211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6" name="Groupe 55"/>
          <p:cNvGrpSpPr/>
          <p:nvPr/>
        </p:nvGrpSpPr>
        <p:grpSpPr>
          <a:xfrm>
            <a:off x="4179367" y="3091715"/>
            <a:ext cx="1260929" cy="922474"/>
            <a:chOff x="355600" y="3278741"/>
            <a:chExt cx="1260929" cy="922474"/>
          </a:xfrm>
        </p:grpSpPr>
        <p:sp>
          <p:nvSpPr>
            <p:cNvPr id="57" name="Rectangle à coins arrondis 56"/>
            <p:cNvSpPr/>
            <p:nvPr/>
          </p:nvSpPr>
          <p:spPr>
            <a:xfrm>
              <a:off x="355600" y="3278741"/>
              <a:ext cx="1260929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8" name="Rectangle à coins arrondis 57"/>
            <p:cNvSpPr/>
            <p:nvPr/>
          </p:nvSpPr>
          <p:spPr>
            <a:xfrm>
              <a:off x="355600" y="3906034"/>
              <a:ext cx="1260929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6 5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59" name="Rectangle à coins arrondis 58"/>
            <p:cNvSpPr/>
            <p:nvPr/>
          </p:nvSpPr>
          <p:spPr>
            <a:xfrm>
              <a:off x="862972" y="36211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0" name="Groupe 59"/>
          <p:cNvGrpSpPr/>
          <p:nvPr/>
        </p:nvGrpSpPr>
        <p:grpSpPr>
          <a:xfrm>
            <a:off x="5465452" y="3091715"/>
            <a:ext cx="1260929" cy="922474"/>
            <a:chOff x="355600" y="3278741"/>
            <a:chExt cx="1260929" cy="922474"/>
          </a:xfrm>
        </p:grpSpPr>
        <p:sp>
          <p:nvSpPr>
            <p:cNvPr id="61" name="Rectangle à coins arrondis 60"/>
            <p:cNvSpPr/>
            <p:nvPr/>
          </p:nvSpPr>
          <p:spPr>
            <a:xfrm>
              <a:off x="355600" y="3278741"/>
              <a:ext cx="1260929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62" name="Rectangle à coins arrondis 61"/>
            <p:cNvSpPr/>
            <p:nvPr/>
          </p:nvSpPr>
          <p:spPr>
            <a:xfrm>
              <a:off x="355600" y="3906034"/>
              <a:ext cx="1260929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D 6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63" name="Rectangle à coins arrondis 62"/>
            <p:cNvSpPr/>
            <p:nvPr/>
          </p:nvSpPr>
          <p:spPr>
            <a:xfrm>
              <a:off x="862972" y="36211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4" name="Groupe 63"/>
          <p:cNvGrpSpPr/>
          <p:nvPr/>
        </p:nvGrpSpPr>
        <p:grpSpPr>
          <a:xfrm>
            <a:off x="2893282" y="3091715"/>
            <a:ext cx="1260929" cy="922474"/>
            <a:chOff x="355600" y="3278741"/>
            <a:chExt cx="1260929" cy="922474"/>
          </a:xfrm>
        </p:grpSpPr>
        <p:sp>
          <p:nvSpPr>
            <p:cNvPr id="65" name="Rectangle à coins arrondis 64"/>
            <p:cNvSpPr/>
            <p:nvPr/>
          </p:nvSpPr>
          <p:spPr>
            <a:xfrm>
              <a:off x="355600" y="3278741"/>
              <a:ext cx="1260929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V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66" name="Rectangle à coins arrondis 65"/>
            <p:cNvSpPr/>
            <p:nvPr/>
          </p:nvSpPr>
          <p:spPr>
            <a:xfrm>
              <a:off x="355600" y="3906034"/>
              <a:ext cx="1260929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D 6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67" name="Rectangle à coins arrondis 66"/>
            <p:cNvSpPr/>
            <p:nvPr/>
          </p:nvSpPr>
          <p:spPr>
            <a:xfrm>
              <a:off x="862972" y="36211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8" name="Groupe 67"/>
          <p:cNvGrpSpPr/>
          <p:nvPr/>
        </p:nvGrpSpPr>
        <p:grpSpPr>
          <a:xfrm>
            <a:off x="1607197" y="3091715"/>
            <a:ext cx="1260929" cy="922474"/>
            <a:chOff x="355600" y="3278741"/>
            <a:chExt cx="1260929" cy="922474"/>
          </a:xfrm>
        </p:grpSpPr>
        <p:sp>
          <p:nvSpPr>
            <p:cNvPr id="69" name="Rectangle à coins arrondis 68"/>
            <p:cNvSpPr/>
            <p:nvPr/>
          </p:nvSpPr>
          <p:spPr>
            <a:xfrm>
              <a:off x="355600" y="3278741"/>
              <a:ext cx="1260929" cy="298194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</a:t>
              </a:r>
              <a:r>
                <a:rPr lang="fr-FR" sz="2400" b="1" dirty="0">
                  <a:solidFill>
                    <a:schemeClr val="tx1"/>
                  </a:solidFill>
                </a:rPr>
                <a:t>9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70" name="Rectangle à coins arrondis 69"/>
            <p:cNvSpPr/>
            <p:nvPr/>
          </p:nvSpPr>
          <p:spPr>
            <a:xfrm>
              <a:off x="355600" y="3906034"/>
              <a:ext cx="1260929" cy="295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D 6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71" name="Rectangle à coins arrondis 70"/>
            <p:cNvSpPr/>
            <p:nvPr/>
          </p:nvSpPr>
          <p:spPr>
            <a:xfrm>
              <a:off x="862972" y="3621116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73" name="Rectangle à coins arrondis 72"/>
          <p:cNvSpPr/>
          <p:nvPr/>
        </p:nvSpPr>
        <p:spPr>
          <a:xfrm>
            <a:off x="223180" y="4142186"/>
            <a:ext cx="1260929" cy="29819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risque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4" name="Rectangle à coins arrondis 73"/>
          <p:cNvSpPr/>
          <p:nvPr/>
        </p:nvSpPr>
        <p:spPr>
          <a:xfrm>
            <a:off x="223179" y="4618875"/>
            <a:ext cx="1260929" cy="29518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blocage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6" name="Rectangle à coins arrondis 75"/>
          <p:cNvSpPr/>
          <p:nvPr/>
        </p:nvSpPr>
        <p:spPr>
          <a:xfrm>
            <a:off x="230659" y="5045066"/>
            <a:ext cx="1253449" cy="29518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solution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7" name="Rectangle à coins arrondis 76"/>
          <p:cNvSpPr/>
          <p:nvPr/>
        </p:nvSpPr>
        <p:spPr>
          <a:xfrm>
            <a:off x="1607196" y="4142186"/>
            <a:ext cx="1260929" cy="29819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risque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78" name="Rectangle à coins arrondis 77"/>
          <p:cNvSpPr/>
          <p:nvPr/>
        </p:nvSpPr>
        <p:spPr>
          <a:xfrm>
            <a:off x="2893281" y="4142186"/>
            <a:ext cx="1260929" cy="29819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risque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1" name="Rectangle à coins arrondis 80"/>
          <p:cNvSpPr/>
          <p:nvPr/>
        </p:nvSpPr>
        <p:spPr>
          <a:xfrm>
            <a:off x="6751536" y="4142186"/>
            <a:ext cx="1260929" cy="29819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risque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2" name="Rectangle à coins arrondis 81"/>
          <p:cNvSpPr/>
          <p:nvPr/>
        </p:nvSpPr>
        <p:spPr>
          <a:xfrm>
            <a:off x="8037621" y="4142186"/>
            <a:ext cx="1260929" cy="29819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risque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3" name="Rectangle à coins arrondis 82"/>
          <p:cNvSpPr/>
          <p:nvPr/>
        </p:nvSpPr>
        <p:spPr>
          <a:xfrm>
            <a:off x="9323706" y="4142186"/>
            <a:ext cx="1260929" cy="29819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risque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7" name="Rectangle à coins arrondis 86"/>
          <p:cNvSpPr/>
          <p:nvPr/>
        </p:nvSpPr>
        <p:spPr>
          <a:xfrm>
            <a:off x="4179366" y="4618875"/>
            <a:ext cx="1260929" cy="29819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blocage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8" name="Rectangle à coins arrondis 87"/>
          <p:cNvSpPr/>
          <p:nvPr/>
        </p:nvSpPr>
        <p:spPr>
          <a:xfrm>
            <a:off x="5465451" y="4618875"/>
            <a:ext cx="1260929" cy="29819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blocage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92" name="Rectangle à coins arrondis 91"/>
          <p:cNvSpPr/>
          <p:nvPr/>
        </p:nvSpPr>
        <p:spPr>
          <a:xfrm>
            <a:off x="10609792" y="4618875"/>
            <a:ext cx="1260929" cy="29819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>
                <a:solidFill>
                  <a:schemeClr val="tx1"/>
                </a:solidFill>
              </a:rPr>
              <a:t>blocage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93" name="Rectangle à coins arrondis 92"/>
          <p:cNvSpPr/>
          <p:nvPr/>
        </p:nvSpPr>
        <p:spPr>
          <a:xfrm>
            <a:off x="1607196" y="5051266"/>
            <a:ext cx="1260929" cy="158019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Tirer l’AS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94" name="Rectangle à coins arrondis 93"/>
          <p:cNvSpPr/>
          <p:nvPr/>
        </p:nvSpPr>
        <p:spPr>
          <a:xfrm>
            <a:off x="2893281" y="5051267"/>
            <a:ext cx="1260929" cy="158019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Tirer As et Valet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95" name="Rectangle à coins arrondis 94"/>
          <p:cNvSpPr/>
          <p:nvPr/>
        </p:nvSpPr>
        <p:spPr>
          <a:xfrm>
            <a:off x="4179366" y="5051267"/>
            <a:ext cx="1260929" cy="158019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non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96" name="Rectangle à coins arrondis 95"/>
          <p:cNvSpPr/>
          <p:nvPr/>
        </p:nvSpPr>
        <p:spPr>
          <a:xfrm>
            <a:off x="5465451" y="5051267"/>
            <a:ext cx="1260929" cy="158019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non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97" name="Rectangle à coins arrondis 96"/>
          <p:cNvSpPr/>
          <p:nvPr/>
        </p:nvSpPr>
        <p:spPr>
          <a:xfrm>
            <a:off x="6751536" y="5051267"/>
            <a:ext cx="1260929" cy="158019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Tirer l’As</a:t>
            </a:r>
          </a:p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Prendre la Dame du Roi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98" name="Rectangle à coins arrondis 97"/>
          <p:cNvSpPr/>
          <p:nvPr/>
        </p:nvSpPr>
        <p:spPr>
          <a:xfrm>
            <a:off x="8037621" y="5051267"/>
            <a:ext cx="1260929" cy="158019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Tirer As-Roi</a:t>
            </a:r>
          </a:p>
          <a:p>
            <a:pPr algn="ctr"/>
            <a:r>
              <a:rPr lang="fr-FR" dirty="0" smtClean="0">
                <a:solidFill>
                  <a:schemeClr val="tx1"/>
                </a:solidFill>
              </a:rPr>
              <a:t>Prendre le Valet de la Dame</a:t>
            </a:r>
            <a:endParaRPr lang="fr-FR" dirty="0">
              <a:solidFill>
                <a:schemeClr val="tx1"/>
              </a:solidFill>
            </a:endParaRPr>
          </a:p>
        </p:txBody>
      </p:sp>
      <p:sp>
        <p:nvSpPr>
          <p:cNvPr id="99" name="Rectangle à coins arrondis 98"/>
          <p:cNvSpPr/>
          <p:nvPr/>
        </p:nvSpPr>
        <p:spPr>
          <a:xfrm>
            <a:off x="9323706" y="5051266"/>
            <a:ext cx="1260929" cy="158019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Tirer l’As</a:t>
            </a:r>
          </a:p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Prendre </a:t>
            </a:r>
            <a:r>
              <a:rPr lang="fr-FR" sz="2000" dirty="0">
                <a:solidFill>
                  <a:schemeClr val="tx1"/>
                </a:solidFill>
              </a:rPr>
              <a:t>le Valet de la Dame</a:t>
            </a:r>
          </a:p>
        </p:txBody>
      </p:sp>
      <p:sp>
        <p:nvSpPr>
          <p:cNvPr id="100" name="Rectangle à coins arrondis 99"/>
          <p:cNvSpPr/>
          <p:nvPr/>
        </p:nvSpPr>
        <p:spPr>
          <a:xfrm>
            <a:off x="10609792" y="5051267"/>
            <a:ext cx="1260929" cy="158019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non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77968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3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0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2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7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9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4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9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6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1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6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8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3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8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3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4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5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0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5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6" fill="hold">
                      <p:stCondLst>
                        <p:cond delay="indefinite"/>
                      </p:stCondLst>
                      <p:childTnLst>
                        <p:par>
                          <p:cTn id="147" fill="hold">
                            <p:stCondLst>
                              <p:cond delay="0"/>
                            </p:stCondLst>
                            <p:childTnLst>
                              <p:par>
                                <p:cTn id="148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0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1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2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3" fill="hold">
                      <p:stCondLst>
                        <p:cond delay="indefinite"/>
                      </p:stCondLst>
                      <p:childTnLst>
                        <p:par>
                          <p:cTn id="154" fill="hold">
                            <p:stCondLst>
                              <p:cond delay="0"/>
                            </p:stCondLst>
                            <p:childTnLst>
                              <p:par>
                                <p:cTn id="15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7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62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0" fill="hold">
                      <p:stCondLst>
                        <p:cond delay="indefinite"/>
                      </p:stCondLst>
                      <p:childTnLst>
                        <p:par>
                          <p:cTn id="171" fill="hold">
                            <p:stCondLst>
                              <p:cond delay="0"/>
                            </p:stCondLst>
                            <p:childTnLst>
                              <p:par>
                                <p:cTn id="17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4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5" fill="hold">
                      <p:stCondLst>
                        <p:cond delay="indefinite"/>
                      </p:stCondLst>
                      <p:childTnLst>
                        <p:par>
                          <p:cTn id="176" fill="hold">
                            <p:stCondLst>
                              <p:cond delay="0"/>
                            </p:stCondLst>
                            <p:childTnLst>
                              <p:par>
                                <p:cTn id="17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9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3" grpId="0" animBg="1"/>
      <p:bldP spid="74" grpId="0" animBg="1"/>
      <p:bldP spid="76" grpId="0" animBg="1"/>
      <p:bldP spid="77" grpId="0" animBg="1"/>
      <p:bldP spid="78" grpId="0" animBg="1"/>
      <p:bldP spid="81" grpId="0" animBg="1"/>
      <p:bldP spid="82" grpId="0" animBg="1"/>
      <p:bldP spid="83" grpId="0" animBg="1"/>
      <p:bldP spid="87" grpId="0" animBg="1"/>
      <p:bldP spid="88" grpId="0" animBg="1"/>
      <p:bldP spid="92" grpId="0" animBg="1"/>
      <p:bldP spid="93" grpId="0" animBg="1"/>
      <p:bldP spid="94" grpId="0" animBg="1"/>
      <p:bldP spid="95" grpId="0" animBg="1"/>
      <p:bldP spid="96" grpId="0" animBg="1"/>
      <p:bldP spid="97" grpId="0" animBg="1"/>
      <p:bldP spid="98" grpId="0" animBg="1"/>
      <p:bldP spid="99" grpId="0" animBg="1"/>
      <p:bldP spid="100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2-6</a:t>
            </a:r>
          </a:p>
          <a:p>
            <a:pPr algn="l"/>
            <a:r>
              <a:rPr lang="fr-FR" dirty="0" smtClean="0"/>
              <a:t>	Dans quel ordre devez vous jouer vos cartes pour éviter le blocage ?</a:t>
            </a:r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  <a:endParaRPr lang="fr-FR" b="1" dirty="0" smtClean="0"/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grpSp>
        <p:nvGrpSpPr>
          <p:cNvPr id="72" name="Groupe 71"/>
          <p:cNvGrpSpPr/>
          <p:nvPr/>
        </p:nvGrpSpPr>
        <p:grpSpPr>
          <a:xfrm>
            <a:off x="341526" y="1824629"/>
            <a:ext cx="1487273" cy="1012426"/>
            <a:chOff x="341526" y="1824629"/>
            <a:chExt cx="1487273" cy="1012426"/>
          </a:xfrm>
        </p:grpSpPr>
        <p:sp>
          <p:nvSpPr>
            <p:cNvPr id="75" name="Rectangle à coins arrondis 74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D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79" name="Rectangle à coins arrondis 78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10 7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80" name="Rectangle à coins arrondis 79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84" name="Groupe 83"/>
          <p:cNvGrpSpPr/>
          <p:nvPr/>
        </p:nvGrpSpPr>
        <p:grpSpPr>
          <a:xfrm>
            <a:off x="341526" y="4407145"/>
            <a:ext cx="1487273" cy="1012426"/>
            <a:chOff x="341526" y="1824629"/>
            <a:chExt cx="1487273" cy="1012426"/>
          </a:xfrm>
        </p:grpSpPr>
        <p:sp>
          <p:nvSpPr>
            <p:cNvPr id="85" name="Rectangle à coins arrondis 84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 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86" name="Rectangle à coins arrondis 85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5 2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89" name="Rectangle à coins arrondis 88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90" name="Groupe 89"/>
          <p:cNvGrpSpPr/>
          <p:nvPr/>
        </p:nvGrpSpPr>
        <p:grpSpPr>
          <a:xfrm>
            <a:off x="341525" y="3115887"/>
            <a:ext cx="1487273" cy="1012426"/>
            <a:chOff x="341526" y="1824629"/>
            <a:chExt cx="1487273" cy="1012426"/>
          </a:xfrm>
        </p:grpSpPr>
        <p:sp>
          <p:nvSpPr>
            <p:cNvPr id="91" name="Rectangle à coins arrondis 90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01" name="Rectangle à coins arrondis 100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 3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02" name="Rectangle à coins arrondis 101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03" name="Groupe 102"/>
          <p:cNvGrpSpPr/>
          <p:nvPr/>
        </p:nvGrpSpPr>
        <p:grpSpPr>
          <a:xfrm>
            <a:off x="341525" y="5698402"/>
            <a:ext cx="1487273" cy="1012426"/>
            <a:chOff x="341526" y="1824629"/>
            <a:chExt cx="1487273" cy="1012426"/>
          </a:xfrm>
        </p:grpSpPr>
        <p:sp>
          <p:nvSpPr>
            <p:cNvPr id="104" name="Rectangle à coins arrondis 103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05" name="Rectangle à coins arrondis 104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10 4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06" name="Rectangle à coins arrondis 105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08" name="Rectangle à coins arrondis 107"/>
          <p:cNvSpPr/>
          <p:nvPr/>
        </p:nvSpPr>
        <p:spPr>
          <a:xfrm>
            <a:off x="7878106" y="1955059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1</a:t>
            </a:r>
            <a:r>
              <a:rPr lang="fr-FR" sz="2000" baseline="30000" dirty="0" smtClean="0"/>
              <a:t>ère</a:t>
            </a:r>
            <a:r>
              <a:rPr lang="fr-FR" sz="2000" dirty="0" smtClean="0"/>
              <a:t> levée</a:t>
            </a:r>
            <a:endParaRPr lang="fr-FR" sz="2000" dirty="0"/>
          </a:p>
        </p:txBody>
      </p:sp>
      <p:sp>
        <p:nvSpPr>
          <p:cNvPr id="109" name="Rectangle à coins arrondis 108"/>
          <p:cNvSpPr/>
          <p:nvPr/>
        </p:nvSpPr>
        <p:spPr>
          <a:xfrm>
            <a:off x="7878107" y="2178305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2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10" name="Rectangle à coins arrondis 109"/>
          <p:cNvSpPr/>
          <p:nvPr/>
        </p:nvSpPr>
        <p:spPr>
          <a:xfrm>
            <a:off x="7878107" y="2407410"/>
            <a:ext cx="1336428" cy="2173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3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11" name="Rectangle à coins arrondis 110"/>
          <p:cNvSpPr/>
          <p:nvPr/>
        </p:nvSpPr>
        <p:spPr>
          <a:xfrm>
            <a:off x="7878107" y="2626697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/>
              <a:t>4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12" name="Rectangle à coins arrondis 111"/>
          <p:cNvSpPr/>
          <p:nvPr/>
        </p:nvSpPr>
        <p:spPr>
          <a:xfrm>
            <a:off x="9214535" y="1728884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Nord</a:t>
            </a:r>
            <a:endParaRPr lang="fr-FR" sz="2000" dirty="0"/>
          </a:p>
        </p:txBody>
      </p:sp>
      <p:sp>
        <p:nvSpPr>
          <p:cNvPr id="113" name="Rectangle à coins arrondis 112"/>
          <p:cNvSpPr/>
          <p:nvPr/>
        </p:nvSpPr>
        <p:spPr>
          <a:xfrm>
            <a:off x="10550965" y="1725955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Sud</a:t>
            </a:r>
            <a:endParaRPr lang="fr-FR" sz="2000" dirty="0"/>
          </a:p>
        </p:txBody>
      </p:sp>
      <p:sp>
        <p:nvSpPr>
          <p:cNvPr id="114" name="Rectangle à coins arrondis 113"/>
          <p:cNvSpPr/>
          <p:nvPr/>
        </p:nvSpPr>
        <p:spPr>
          <a:xfrm>
            <a:off x="9214535" y="1957989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Roi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15" name="Rectangle à coins arrondis 114"/>
          <p:cNvSpPr/>
          <p:nvPr/>
        </p:nvSpPr>
        <p:spPr>
          <a:xfrm>
            <a:off x="9214535" y="2183135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Dame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16" name="Rectangle à coins arrondis 115"/>
          <p:cNvSpPr/>
          <p:nvPr/>
        </p:nvSpPr>
        <p:spPr>
          <a:xfrm>
            <a:off x="9214535" y="2406381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Valet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17" name="Rectangle à coins arrondis 116"/>
          <p:cNvSpPr/>
          <p:nvPr/>
        </p:nvSpPr>
        <p:spPr>
          <a:xfrm>
            <a:off x="9214535" y="2626278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-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18" name="Rectangle à coins arrondis 117"/>
          <p:cNvSpPr/>
          <p:nvPr/>
        </p:nvSpPr>
        <p:spPr>
          <a:xfrm>
            <a:off x="10550964" y="1956375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2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19" name="Rectangle à coins arrondis 118"/>
          <p:cNvSpPr/>
          <p:nvPr/>
        </p:nvSpPr>
        <p:spPr>
          <a:xfrm>
            <a:off x="10550963" y="2184451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7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20" name="Rectangle à coins arrondis 119"/>
          <p:cNvSpPr/>
          <p:nvPr/>
        </p:nvSpPr>
        <p:spPr>
          <a:xfrm>
            <a:off x="10550963" y="2411211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21" name="Rectangle à coins arrondis 120"/>
          <p:cNvSpPr/>
          <p:nvPr/>
        </p:nvSpPr>
        <p:spPr>
          <a:xfrm>
            <a:off x="10550963" y="2619186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10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23" name="Rectangle à coins arrondis 122"/>
          <p:cNvSpPr/>
          <p:nvPr/>
        </p:nvSpPr>
        <p:spPr>
          <a:xfrm>
            <a:off x="7878107" y="3249766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1</a:t>
            </a:r>
            <a:r>
              <a:rPr lang="fr-FR" sz="2000" baseline="30000" dirty="0" smtClean="0"/>
              <a:t>ère</a:t>
            </a:r>
            <a:r>
              <a:rPr lang="fr-FR" sz="2000" dirty="0" smtClean="0"/>
              <a:t> levée</a:t>
            </a:r>
            <a:endParaRPr lang="fr-FR" sz="2000" dirty="0"/>
          </a:p>
        </p:txBody>
      </p:sp>
      <p:sp>
        <p:nvSpPr>
          <p:cNvPr id="124" name="Rectangle à coins arrondis 123"/>
          <p:cNvSpPr/>
          <p:nvPr/>
        </p:nvSpPr>
        <p:spPr>
          <a:xfrm>
            <a:off x="7878108" y="3473012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2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25" name="Rectangle à coins arrondis 124"/>
          <p:cNvSpPr/>
          <p:nvPr/>
        </p:nvSpPr>
        <p:spPr>
          <a:xfrm>
            <a:off x="7878108" y="3702117"/>
            <a:ext cx="1336428" cy="2173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3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27" name="Rectangle à coins arrondis 126"/>
          <p:cNvSpPr/>
          <p:nvPr/>
        </p:nvSpPr>
        <p:spPr>
          <a:xfrm>
            <a:off x="9214536" y="3023591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Nord</a:t>
            </a:r>
            <a:endParaRPr lang="fr-FR" sz="2000" dirty="0"/>
          </a:p>
        </p:txBody>
      </p:sp>
      <p:sp>
        <p:nvSpPr>
          <p:cNvPr id="128" name="Rectangle à coins arrondis 127"/>
          <p:cNvSpPr/>
          <p:nvPr/>
        </p:nvSpPr>
        <p:spPr>
          <a:xfrm>
            <a:off x="10550966" y="3020662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Sud</a:t>
            </a:r>
            <a:endParaRPr lang="fr-FR" sz="2000" dirty="0"/>
          </a:p>
        </p:txBody>
      </p:sp>
      <p:sp>
        <p:nvSpPr>
          <p:cNvPr id="129" name="Rectangle à coins arrondis 128"/>
          <p:cNvSpPr/>
          <p:nvPr/>
        </p:nvSpPr>
        <p:spPr>
          <a:xfrm>
            <a:off x="9214536" y="3252696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Roi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30" name="Rectangle à coins arrondis 129"/>
          <p:cNvSpPr/>
          <p:nvPr/>
        </p:nvSpPr>
        <p:spPr>
          <a:xfrm>
            <a:off x="9214536" y="3477842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Valet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31" name="Rectangle à coins arrondis 130"/>
          <p:cNvSpPr/>
          <p:nvPr/>
        </p:nvSpPr>
        <p:spPr>
          <a:xfrm>
            <a:off x="9214536" y="3701088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-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33" name="Rectangle à coins arrondis 132"/>
          <p:cNvSpPr/>
          <p:nvPr/>
        </p:nvSpPr>
        <p:spPr>
          <a:xfrm>
            <a:off x="10550965" y="3251082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3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34" name="Rectangle à coins arrondis 133"/>
          <p:cNvSpPr/>
          <p:nvPr/>
        </p:nvSpPr>
        <p:spPr>
          <a:xfrm>
            <a:off x="10550964" y="3479158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35" name="Rectangle à coins arrondis 134"/>
          <p:cNvSpPr/>
          <p:nvPr/>
        </p:nvSpPr>
        <p:spPr>
          <a:xfrm>
            <a:off x="10550964" y="3705918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solidFill>
                  <a:schemeClr val="tx1"/>
                </a:solidFill>
              </a:rPr>
              <a:t>D</a:t>
            </a:r>
            <a:r>
              <a:rPr lang="fr-FR" sz="2000" dirty="0" smtClean="0">
                <a:solidFill>
                  <a:schemeClr val="tx1"/>
                </a:solidFill>
              </a:rPr>
              <a:t>ame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38" name="Rectangle à coins arrondis 137"/>
          <p:cNvSpPr/>
          <p:nvPr/>
        </p:nvSpPr>
        <p:spPr>
          <a:xfrm>
            <a:off x="7906038" y="4537575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1</a:t>
            </a:r>
            <a:r>
              <a:rPr lang="fr-FR" sz="2000" baseline="30000" dirty="0" smtClean="0"/>
              <a:t>ère</a:t>
            </a:r>
            <a:r>
              <a:rPr lang="fr-FR" sz="2000" dirty="0" smtClean="0"/>
              <a:t> levée</a:t>
            </a:r>
            <a:endParaRPr lang="fr-FR" sz="2000" dirty="0"/>
          </a:p>
        </p:txBody>
      </p:sp>
      <p:sp>
        <p:nvSpPr>
          <p:cNvPr id="139" name="Rectangle à coins arrondis 138"/>
          <p:cNvSpPr/>
          <p:nvPr/>
        </p:nvSpPr>
        <p:spPr>
          <a:xfrm>
            <a:off x="7906039" y="4760821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2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40" name="Rectangle à coins arrondis 139"/>
          <p:cNvSpPr/>
          <p:nvPr/>
        </p:nvSpPr>
        <p:spPr>
          <a:xfrm>
            <a:off x="7906039" y="4989926"/>
            <a:ext cx="1336428" cy="2173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3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41" name="Rectangle à coins arrondis 140"/>
          <p:cNvSpPr/>
          <p:nvPr/>
        </p:nvSpPr>
        <p:spPr>
          <a:xfrm>
            <a:off x="7906039" y="5209213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/>
              <a:t>4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42" name="Rectangle à coins arrondis 141"/>
          <p:cNvSpPr/>
          <p:nvPr/>
        </p:nvSpPr>
        <p:spPr>
          <a:xfrm>
            <a:off x="9242467" y="4311400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Nord</a:t>
            </a:r>
            <a:endParaRPr lang="fr-FR" sz="2000" dirty="0"/>
          </a:p>
        </p:txBody>
      </p:sp>
      <p:sp>
        <p:nvSpPr>
          <p:cNvPr id="143" name="Rectangle à coins arrondis 142"/>
          <p:cNvSpPr/>
          <p:nvPr/>
        </p:nvSpPr>
        <p:spPr>
          <a:xfrm>
            <a:off x="10578897" y="4308471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Sud</a:t>
            </a:r>
            <a:endParaRPr lang="fr-FR" sz="2000" dirty="0"/>
          </a:p>
        </p:txBody>
      </p:sp>
      <p:sp>
        <p:nvSpPr>
          <p:cNvPr id="144" name="Rectangle à coins arrondis 143"/>
          <p:cNvSpPr/>
          <p:nvPr/>
        </p:nvSpPr>
        <p:spPr>
          <a:xfrm>
            <a:off x="9242467" y="4540505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45" name="Rectangle à coins arrondis 144"/>
          <p:cNvSpPr/>
          <p:nvPr/>
        </p:nvSpPr>
        <p:spPr>
          <a:xfrm>
            <a:off x="9242467" y="4765651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Dame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46" name="Rectangle à coins arrondis 145"/>
          <p:cNvSpPr/>
          <p:nvPr/>
        </p:nvSpPr>
        <p:spPr>
          <a:xfrm>
            <a:off x="9242467" y="4988897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10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47" name="Rectangle à coins arrondis 146"/>
          <p:cNvSpPr/>
          <p:nvPr/>
        </p:nvSpPr>
        <p:spPr>
          <a:xfrm>
            <a:off x="9242467" y="5208794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Valet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48" name="Rectangle à coins arrondis 147"/>
          <p:cNvSpPr/>
          <p:nvPr/>
        </p:nvSpPr>
        <p:spPr>
          <a:xfrm>
            <a:off x="10578896" y="4538891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2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49" name="Rectangle à coins arrondis 148"/>
          <p:cNvSpPr/>
          <p:nvPr/>
        </p:nvSpPr>
        <p:spPr>
          <a:xfrm>
            <a:off x="10578895" y="4766967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5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50" name="Rectangle à coins arrondis 149"/>
          <p:cNvSpPr/>
          <p:nvPr/>
        </p:nvSpPr>
        <p:spPr>
          <a:xfrm>
            <a:off x="10578895" y="4993727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Roi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51" name="Rectangle à coins arrondis 150"/>
          <p:cNvSpPr/>
          <p:nvPr/>
        </p:nvSpPr>
        <p:spPr>
          <a:xfrm>
            <a:off x="10578895" y="5201702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-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53" name="Rectangle à coins arrondis 152"/>
          <p:cNvSpPr/>
          <p:nvPr/>
        </p:nvSpPr>
        <p:spPr>
          <a:xfrm>
            <a:off x="7878105" y="5822622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1</a:t>
            </a:r>
            <a:r>
              <a:rPr lang="fr-FR" sz="2000" baseline="30000" dirty="0" smtClean="0"/>
              <a:t>ère</a:t>
            </a:r>
            <a:r>
              <a:rPr lang="fr-FR" sz="2000" dirty="0" smtClean="0"/>
              <a:t> levée</a:t>
            </a:r>
            <a:endParaRPr lang="fr-FR" sz="2000" dirty="0"/>
          </a:p>
        </p:txBody>
      </p:sp>
      <p:sp>
        <p:nvSpPr>
          <p:cNvPr id="154" name="Rectangle à coins arrondis 153"/>
          <p:cNvSpPr/>
          <p:nvPr/>
        </p:nvSpPr>
        <p:spPr>
          <a:xfrm>
            <a:off x="7878106" y="6045868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2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55" name="Rectangle à coins arrondis 154"/>
          <p:cNvSpPr/>
          <p:nvPr/>
        </p:nvSpPr>
        <p:spPr>
          <a:xfrm>
            <a:off x="7878106" y="6274973"/>
            <a:ext cx="1336428" cy="2173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3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56" name="Rectangle à coins arrondis 155"/>
          <p:cNvSpPr/>
          <p:nvPr/>
        </p:nvSpPr>
        <p:spPr>
          <a:xfrm>
            <a:off x="7878106" y="6494260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/>
              <a:t>4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57" name="Rectangle à coins arrondis 156"/>
          <p:cNvSpPr/>
          <p:nvPr/>
        </p:nvSpPr>
        <p:spPr>
          <a:xfrm>
            <a:off x="9214534" y="5596447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Nord</a:t>
            </a:r>
            <a:endParaRPr lang="fr-FR" sz="2000" dirty="0"/>
          </a:p>
        </p:txBody>
      </p:sp>
      <p:sp>
        <p:nvSpPr>
          <p:cNvPr id="158" name="Rectangle à coins arrondis 157"/>
          <p:cNvSpPr/>
          <p:nvPr/>
        </p:nvSpPr>
        <p:spPr>
          <a:xfrm>
            <a:off x="10550964" y="5593518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Sud</a:t>
            </a:r>
            <a:endParaRPr lang="fr-FR" sz="2000" dirty="0"/>
          </a:p>
        </p:txBody>
      </p:sp>
      <p:sp>
        <p:nvSpPr>
          <p:cNvPr id="159" name="Rectangle à coins arrondis 158"/>
          <p:cNvSpPr/>
          <p:nvPr/>
        </p:nvSpPr>
        <p:spPr>
          <a:xfrm>
            <a:off x="9214534" y="5825552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Dame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60" name="Rectangle à coins arrondis 159"/>
          <p:cNvSpPr/>
          <p:nvPr/>
        </p:nvSpPr>
        <p:spPr>
          <a:xfrm>
            <a:off x="9214534" y="6050698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Valet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61" name="Rectangle à coins arrondis 160"/>
          <p:cNvSpPr/>
          <p:nvPr/>
        </p:nvSpPr>
        <p:spPr>
          <a:xfrm>
            <a:off x="9214534" y="6273944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solidFill>
                  <a:schemeClr val="tx1"/>
                </a:solidFill>
              </a:rPr>
              <a:t>R</a:t>
            </a:r>
            <a:r>
              <a:rPr lang="fr-FR" sz="2000" dirty="0" smtClean="0">
                <a:solidFill>
                  <a:schemeClr val="tx1"/>
                </a:solidFill>
              </a:rPr>
              <a:t>oi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62" name="Rectangle à coins arrondis 161"/>
          <p:cNvSpPr/>
          <p:nvPr/>
        </p:nvSpPr>
        <p:spPr>
          <a:xfrm>
            <a:off x="9214534" y="6493841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10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63" name="Rectangle à coins arrondis 162"/>
          <p:cNvSpPr/>
          <p:nvPr/>
        </p:nvSpPr>
        <p:spPr>
          <a:xfrm>
            <a:off x="10550963" y="5823938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4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64" name="Rectangle à coins arrondis 163"/>
          <p:cNvSpPr/>
          <p:nvPr/>
        </p:nvSpPr>
        <p:spPr>
          <a:xfrm>
            <a:off x="10550962" y="6052014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65" name="Rectangle à coins arrondis 164"/>
          <p:cNvSpPr/>
          <p:nvPr/>
        </p:nvSpPr>
        <p:spPr>
          <a:xfrm>
            <a:off x="10550962" y="6278774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-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66" name="Rectangle à coins arrondis 165"/>
          <p:cNvSpPr/>
          <p:nvPr/>
        </p:nvSpPr>
        <p:spPr>
          <a:xfrm>
            <a:off x="10550962" y="6486749"/>
            <a:ext cx="1336429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-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67" name="Ellipse 166"/>
          <p:cNvSpPr/>
          <p:nvPr/>
        </p:nvSpPr>
        <p:spPr>
          <a:xfrm>
            <a:off x="713405" y="1837578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0" name="Ellipse 169"/>
          <p:cNvSpPr/>
          <p:nvPr/>
        </p:nvSpPr>
        <p:spPr>
          <a:xfrm>
            <a:off x="1400707" y="253923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3" name="Ellipse 172"/>
          <p:cNvSpPr/>
          <p:nvPr/>
        </p:nvSpPr>
        <p:spPr>
          <a:xfrm>
            <a:off x="838292" y="312901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4" name="Ellipse 173"/>
          <p:cNvSpPr/>
          <p:nvPr/>
        </p:nvSpPr>
        <p:spPr>
          <a:xfrm>
            <a:off x="1222692" y="383871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7" name="Ellipse 176"/>
          <p:cNvSpPr/>
          <p:nvPr/>
        </p:nvSpPr>
        <p:spPr>
          <a:xfrm>
            <a:off x="642020" y="442016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8" name="Ellipse 177"/>
          <p:cNvSpPr/>
          <p:nvPr/>
        </p:nvSpPr>
        <p:spPr>
          <a:xfrm>
            <a:off x="1320039" y="512611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3" name="Ellipse 182"/>
          <p:cNvSpPr/>
          <p:nvPr/>
        </p:nvSpPr>
        <p:spPr>
          <a:xfrm>
            <a:off x="838206" y="571142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4" name="Ellipse 183"/>
          <p:cNvSpPr/>
          <p:nvPr/>
        </p:nvSpPr>
        <p:spPr>
          <a:xfrm>
            <a:off x="1403705" y="6417374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98" name="Groupe 97"/>
          <p:cNvGrpSpPr/>
          <p:nvPr/>
        </p:nvGrpSpPr>
        <p:grpSpPr>
          <a:xfrm>
            <a:off x="1966590" y="1824629"/>
            <a:ext cx="1487273" cy="1012426"/>
            <a:chOff x="341526" y="1824629"/>
            <a:chExt cx="1487273" cy="1012426"/>
          </a:xfrm>
        </p:grpSpPr>
        <p:sp>
          <p:nvSpPr>
            <p:cNvPr id="99" name="Rectangle à coins arrondis 98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00" name="Rectangle à coins arrondis 99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10 7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22" name="Rectangle à coins arrondis 121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32" name="Ellipse 131"/>
          <p:cNvSpPr/>
          <p:nvPr/>
        </p:nvSpPr>
        <p:spPr>
          <a:xfrm>
            <a:off x="2466190" y="183193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8" name="Ellipse 187"/>
          <p:cNvSpPr/>
          <p:nvPr/>
        </p:nvSpPr>
        <p:spPr>
          <a:xfrm>
            <a:off x="2914072" y="253923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191" name="Groupe 190"/>
          <p:cNvGrpSpPr/>
          <p:nvPr/>
        </p:nvGrpSpPr>
        <p:grpSpPr>
          <a:xfrm>
            <a:off x="3585919" y="1824629"/>
            <a:ext cx="1487273" cy="1012426"/>
            <a:chOff x="341526" y="1824629"/>
            <a:chExt cx="1487273" cy="1012426"/>
          </a:xfrm>
        </p:grpSpPr>
        <p:sp>
          <p:nvSpPr>
            <p:cNvPr id="192" name="Rectangle à coins arrondis 191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93" name="Rectangle à coins arrondis 192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194" name="Rectangle à coins arrondis 193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96" name="Ellipse 195"/>
          <p:cNvSpPr/>
          <p:nvPr/>
        </p:nvSpPr>
        <p:spPr>
          <a:xfrm>
            <a:off x="4206462" y="184055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00" name="Ellipse 199"/>
          <p:cNvSpPr/>
          <p:nvPr/>
        </p:nvSpPr>
        <p:spPr>
          <a:xfrm>
            <a:off x="4007797" y="2556549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201" name="Groupe 200"/>
          <p:cNvGrpSpPr/>
          <p:nvPr/>
        </p:nvGrpSpPr>
        <p:grpSpPr>
          <a:xfrm>
            <a:off x="5205248" y="1824629"/>
            <a:ext cx="1487273" cy="1012426"/>
            <a:chOff x="341526" y="1824629"/>
            <a:chExt cx="1487273" cy="1012426"/>
          </a:xfrm>
        </p:grpSpPr>
        <p:sp>
          <p:nvSpPr>
            <p:cNvPr id="202" name="Rectangle à coins arrondis 201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03" name="Rectangle à coins arrondis 202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04" name="Rectangle à coins arrondis 203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10" name="Ellipse 209"/>
          <p:cNvSpPr/>
          <p:nvPr/>
        </p:nvSpPr>
        <p:spPr>
          <a:xfrm>
            <a:off x="5764946" y="2552496"/>
            <a:ext cx="372643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211" name="Groupe 210"/>
          <p:cNvGrpSpPr/>
          <p:nvPr/>
        </p:nvGrpSpPr>
        <p:grpSpPr>
          <a:xfrm>
            <a:off x="1969648" y="3095871"/>
            <a:ext cx="1487273" cy="1012426"/>
            <a:chOff x="341526" y="1824629"/>
            <a:chExt cx="1487273" cy="1012426"/>
          </a:xfrm>
        </p:grpSpPr>
        <p:sp>
          <p:nvSpPr>
            <p:cNvPr id="212" name="Rectangle à coins arrondis 211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3" name="Rectangle à coins arrondis 212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14" name="Rectangle à coins arrondis 213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15" name="Ellipse 214"/>
          <p:cNvSpPr/>
          <p:nvPr/>
        </p:nvSpPr>
        <p:spPr>
          <a:xfrm>
            <a:off x="2577282" y="310365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8" name="Ellipse 217"/>
          <p:cNvSpPr/>
          <p:nvPr/>
        </p:nvSpPr>
        <p:spPr>
          <a:xfrm>
            <a:off x="2457117" y="3817541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219" name="Groupe 218"/>
          <p:cNvGrpSpPr/>
          <p:nvPr/>
        </p:nvGrpSpPr>
        <p:grpSpPr>
          <a:xfrm>
            <a:off x="3588545" y="3105879"/>
            <a:ext cx="1487273" cy="1012426"/>
            <a:chOff x="341526" y="1824629"/>
            <a:chExt cx="1487273" cy="1012426"/>
          </a:xfrm>
        </p:grpSpPr>
        <p:sp>
          <p:nvSpPr>
            <p:cNvPr id="220" name="Rectangle à coins arrondis 219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21" name="Rectangle à coins arrondis 220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22" name="Rectangle à coins arrondis 221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24" name="Ellipse 223"/>
          <p:cNvSpPr/>
          <p:nvPr/>
        </p:nvSpPr>
        <p:spPr>
          <a:xfrm>
            <a:off x="4224394" y="3827605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235" name="Groupe 234"/>
          <p:cNvGrpSpPr/>
          <p:nvPr/>
        </p:nvGrpSpPr>
        <p:grpSpPr>
          <a:xfrm>
            <a:off x="1971755" y="4407145"/>
            <a:ext cx="1487273" cy="1012426"/>
            <a:chOff x="341526" y="1824629"/>
            <a:chExt cx="1487273" cy="1012426"/>
          </a:xfrm>
        </p:grpSpPr>
        <p:sp>
          <p:nvSpPr>
            <p:cNvPr id="236" name="Rectangle à coins arrondis 235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D 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37" name="Rectangle à coins arrondis 236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 5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38" name="Rectangle à coins arrondis 237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41" name="Ellipse 240"/>
          <p:cNvSpPr/>
          <p:nvPr/>
        </p:nvSpPr>
        <p:spPr>
          <a:xfrm>
            <a:off x="2400204" y="442016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2" name="Ellipse 241"/>
          <p:cNvSpPr/>
          <p:nvPr/>
        </p:nvSpPr>
        <p:spPr>
          <a:xfrm>
            <a:off x="2837268" y="512716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245" name="Groupe 244"/>
          <p:cNvGrpSpPr/>
          <p:nvPr/>
        </p:nvGrpSpPr>
        <p:grpSpPr>
          <a:xfrm>
            <a:off x="3600923" y="4407145"/>
            <a:ext cx="1487273" cy="1012426"/>
            <a:chOff x="341526" y="1824629"/>
            <a:chExt cx="1487273" cy="1012426"/>
          </a:xfrm>
        </p:grpSpPr>
        <p:sp>
          <p:nvSpPr>
            <p:cNvPr id="246" name="Rectangle à coins arrondis 245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47" name="Rectangle à coins arrondis 246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48" name="Rectangle à coins arrondis 247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53" name="Ellipse 252"/>
          <p:cNvSpPr/>
          <p:nvPr/>
        </p:nvSpPr>
        <p:spPr>
          <a:xfrm>
            <a:off x="4100045" y="512611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4" name="Ellipse 253"/>
          <p:cNvSpPr/>
          <p:nvPr/>
        </p:nvSpPr>
        <p:spPr>
          <a:xfrm>
            <a:off x="4148009" y="4425783"/>
            <a:ext cx="378528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255" name="Groupe 254"/>
          <p:cNvGrpSpPr/>
          <p:nvPr/>
        </p:nvGrpSpPr>
        <p:grpSpPr>
          <a:xfrm>
            <a:off x="5215517" y="4420166"/>
            <a:ext cx="1487273" cy="1012426"/>
            <a:chOff x="341526" y="1824629"/>
            <a:chExt cx="1487273" cy="1012426"/>
          </a:xfrm>
        </p:grpSpPr>
        <p:sp>
          <p:nvSpPr>
            <p:cNvPr id="256" name="Rectangle à coins arrondis 255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57" name="Rectangle à coins arrondis 256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58" name="Rectangle à coins arrondis 257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62" name="Ellipse 261"/>
          <p:cNvSpPr/>
          <p:nvPr/>
        </p:nvSpPr>
        <p:spPr>
          <a:xfrm>
            <a:off x="5838988" y="5126116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265" name="Groupe 264"/>
          <p:cNvGrpSpPr/>
          <p:nvPr/>
        </p:nvGrpSpPr>
        <p:grpSpPr>
          <a:xfrm>
            <a:off x="1975345" y="5698402"/>
            <a:ext cx="1487273" cy="1012426"/>
            <a:chOff x="341526" y="1824629"/>
            <a:chExt cx="1487273" cy="1012426"/>
          </a:xfrm>
        </p:grpSpPr>
        <p:sp>
          <p:nvSpPr>
            <p:cNvPr id="266" name="Rectangle à coins arrondis 265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V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67" name="Rectangle à coins arrondis 266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A R 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68" name="Rectangle à coins arrondis 267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71" name="Ellipse 270"/>
          <p:cNvSpPr/>
          <p:nvPr/>
        </p:nvSpPr>
        <p:spPr>
          <a:xfrm>
            <a:off x="2597145" y="5711423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2" name="Ellipse 271"/>
          <p:cNvSpPr/>
          <p:nvPr/>
        </p:nvSpPr>
        <p:spPr>
          <a:xfrm>
            <a:off x="2286674" y="6423199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274" name="Groupe 273"/>
          <p:cNvGrpSpPr/>
          <p:nvPr/>
        </p:nvGrpSpPr>
        <p:grpSpPr>
          <a:xfrm>
            <a:off x="3623103" y="5688395"/>
            <a:ext cx="1487273" cy="1012426"/>
            <a:chOff x="341526" y="1824629"/>
            <a:chExt cx="1487273" cy="1012426"/>
          </a:xfrm>
        </p:grpSpPr>
        <p:sp>
          <p:nvSpPr>
            <p:cNvPr id="275" name="Rectangle à coins arrondis 274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76" name="Rectangle à coins arrondis 275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R 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277" name="Rectangle à coins arrondis 276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81" name="Ellipse 280"/>
          <p:cNvSpPr/>
          <p:nvPr/>
        </p:nvSpPr>
        <p:spPr>
          <a:xfrm>
            <a:off x="4041325" y="6407367"/>
            <a:ext cx="240329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301" name="Groupe 300"/>
          <p:cNvGrpSpPr/>
          <p:nvPr/>
        </p:nvGrpSpPr>
        <p:grpSpPr>
          <a:xfrm>
            <a:off x="5270861" y="5688395"/>
            <a:ext cx="1487273" cy="1012426"/>
            <a:chOff x="341526" y="1824629"/>
            <a:chExt cx="1487273" cy="1012426"/>
          </a:xfrm>
        </p:grpSpPr>
        <p:sp>
          <p:nvSpPr>
            <p:cNvPr id="302" name="Rectangle à coins arrondis 301"/>
            <p:cNvSpPr/>
            <p:nvPr/>
          </p:nvSpPr>
          <p:spPr>
            <a:xfrm>
              <a:off x="341527" y="1824629"/>
              <a:ext cx="1487272" cy="306548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03" name="Rectangle à coins arrondis 302"/>
            <p:cNvSpPr/>
            <p:nvPr/>
          </p:nvSpPr>
          <p:spPr>
            <a:xfrm>
              <a:off x="341526" y="2530653"/>
              <a:ext cx="1487273" cy="306402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smtClean="0">
                  <a:solidFill>
                    <a:schemeClr val="tx1"/>
                  </a:solidFill>
                </a:rPr>
                <a:t>10</a:t>
              </a:r>
              <a:endParaRPr lang="fr-FR" sz="2400" dirty="0">
                <a:solidFill>
                  <a:schemeClr val="tx1"/>
                </a:solidFill>
              </a:endParaRPr>
            </a:p>
          </p:txBody>
        </p:sp>
        <p:sp>
          <p:nvSpPr>
            <p:cNvPr id="304" name="Rectangle à coins arrondis 303"/>
            <p:cNvSpPr/>
            <p:nvPr/>
          </p:nvSpPr>
          <p:spPr>
            <a:xfrm>
              <a:off x="962070" y="2210547"/>
              <a:ext cx="246184" cy="240736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" name="Flèche droite 3"/>
          <p:cNvSpPr/>
          <p:nvPr/>
        </p:nvSpPr>
        <p:spPr>
          <a:xfrm>
            <a:off x="1717195" y="2239021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0" name="Flèche droite 309"/>
          <p:cNvSpPr/>
          <p:nvPr/>
        </p:nvSpPr>
        <p:spPr>
          <a:xfrm>
            <a:off x="1717195" y="3524843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1" name="Flèche droite 310"/>
          <p:cNvSpPr/>
          <p:nvPr/>
        </p:nvSpPr>
        <p:spPr>
          <a:xfrm>
            <a:off x="1711977" y="4821536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2" name="Flèche droite 311"/>
          <p:cNvSpPr/>
          <p:nvPr/>
        </p:nvSpPr>
        <p:spPr>
          <a:xfrm>
            <a:off x="1711977" y="6116625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3" name="Flèche droite 312"/>
          <p:cNvSpPr/>
          <p:nvPr/>
        </p:nvSpPr>
        <p:spPr>
          <a:xfrm>
            <a:off x="3345611" y="2233917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4" name="Flèche droite 313"/>
          <p:cNvSpPr/>
          <p:nvPr/>
        </p:nvSpPr>
        <p:spPr>
          <a:xfrm>
            <a:off x="3345611" y="3519739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5" name="Flèche droite 314"/>
          <p:cNvSpPr/>
          <p:nvPr/>
        </p:nvSpPr>
        <p:spPr>
          <a:xfrm>
            <a:off x="3340393" y="4816432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6" name="Flèche droite 315"/>
          <p:cNvSpPr/>
          <p:nvPr/>
        </p:nvSpPr>
        <p:spPr>
          <a:xfrm>
            <a:off x="3340393" y="6111521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7" name="Flèche droite 316"/>
          <p:cNvSpPr/>
          <p:nvPr/>
        </p:nvSpPr>
        <p:spPr>
          <a:xfrm>
            <a:off x="4974444" y="2229092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9" name="Flèche droite 318"/>
          <p:cNvSpPr/>
          <p:nvPr/>
        </p:nvSpPr>
        <p:spPr>
          <a:xfrm>
            <a:off x="4969226" y="4811607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0" name="Flèche droite 319"/>
          <p:cNvSpPr/>
          <p:nvPr/>
        </p:nvSpPr>
        <p:spPr>
          <a:xfrm>
            <a:off x="4969226" y="6106696"/>
            <a:ext cx="444939" cy="19100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1" name="Ellipse 320"/>
          <p:cNvSpPr/>
          <p:nvPr/>
        </p:nvSpPr>
        <p:spPr>
          <a:xfrm>
            <a:off x="5836061" y="6407818"/>
            <a:ext cx="378528" cy="28050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41817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4" dur="5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7" dur="5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1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1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5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8" dur="5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1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19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19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1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6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9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500"/>
                                        <p:tgtEl>
                                          <p:spTgt spid="1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500"/>
                                        <p:tgtEl>
                                          <p:spTgt spid="2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0" dur="500" fill="hold"/>
                                        <p:tgtEl>
                                          <p:spTgt spid="2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2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2" dur="500"/>
                                        <p:tgtEl>
                                          <p:spTgt spid="2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7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8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0" dur="5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3" dur="500"/>
                                        <p:tgtEl>
                                          <p:spTgt spid="2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8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9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0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3" dur="5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4" dur="5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5" dur="500"/>
                                        <p:tgtEl>
                                          <p:spTgt spid="1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8" dur="50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9" dur="50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3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4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5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8" dur="50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9" dur="50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0" dur="5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4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5" dur="5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6" fill="hold">
                      <p:stCondLst>
                        <p:cond delay="indefinite"/>
                      </p:stCondLst>
                      <p:childTnLst>
                        <p:par>
                          <p:cTn id="157" fill="hold">
                            <p:stCondLst>
                              <p:cond delay="0"/>
                            </p:stCondLst>
                            <p:childTnLst>
                              <p:par>
                                <p:cTn id="15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60" dur="5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1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63" dur="5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6" dur="500"/>
                                        <p:tgtEl>
                                          <p:spTgt spid="1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9" dur="500"/>
                                        <p:tgtEl>
                                          <p:spTgt spid="1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2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4" dur="500" fill="hold"/>
                                        <p:tgtEl>
                                          <p:spTgt spid="2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5" dur="500" fill="hold"/>
                                        <p:tgtEl>
                                          <p:spTgt spid="2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6" dur="500"/>
                                        <p:tgtEl>
                                          <p:spTgt spid="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7" fill="hold">
                      <p:stCondLst>
                        <p:cond delay="indefinite"/>
                      </p:stCondLst>
                      <p:childTnLst>
                        <p:par>
                          <p:cTn id="178" fill="hold">
                            <p:stCondLst>
                              <p:cond delay="0"/>
                            </p:stCondLst>
                            <p:childTnLst>
                              <p:par>
                                <p:cTn id="17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81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2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84" dur="500"/>
                                        <p:tgtEl>
                                          <p:spTgt spid="1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7" dur="500"/>
                                        <p:tgtEl>
                                          <p:spTgt spid="2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0" dur="500"/>
                                        <p:tgtEl>
                                          <p:spTgt spid="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5" dur="500" fill="hold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6" dur="500" fill="hold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7" dur="500"/>
                                        <p:tgtEl>
                                          <p:spTgt spid="2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8" fill="hold">
                      <p:stCondLst>
                        <p:cond delay="indefinite"/>
                      </p:stCondLst>
                      <p:childTnLst>
                        <p:par>
                          <p:cTn id="199" fill="hold">
                            <p:stCondLst>
                              <p:cond delay="0"/>
                            </p:stCondLst>
                            <p:childTnLst>
                              <p:par>
                                <p:cTn id="20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02" dur="500"/>
                                        <p:tgtEl>
                                          <p:spTgt spid="1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3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05" dur="5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8" dur="500"/>
                                        <p:tgtEl>
                                          <p:spTgt spid="2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9" fill="hold">
                      <p:stCondLst>
                        <p:cond delay="indefinite"/>
                      </p:stCondLst>
                      <p:childTnLst>
                        <p:par>
                          <p:cTn id="210" fill="hold">
                            <p:stCondLst>
                              <p:cond delay="0"/>
                            </p:stCondLst>
                            <p:childTnLst>
                              <p:par>
                                <p:cTn id="2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3" dur="50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4" dur="50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5" dur="500"/>
                                        <p:tgtEl>
                                          <p:spTgt spid="1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8" dur="500" fill="hold"/>
                                        <p:tgtEl>
                                          <p:spTgt spid="1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9" dur="500" fill="hold"/>
                                        <p:tgtEl>
                                          <p:spTgt spid="1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0" dur="5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3" dur="500" fill="hold"/>
                                        <p:tgtEl>
                                          <p:spTgt spid="1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4" dur="500" fill="hold"/>
                                        <p:tgtEl>
                                          <p:spTgt spid="1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5" dur="500"/>
                                        <p:tgtEl>
                                          <p:spTgt spid="1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8" dur="500" fill="hold"/>
                                        <p:tgtEl>
                                          <p:spTgt spid="1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9" dur="500" fill="hold"/>
                                        <p:tgtEl>
                                          <p:spTgt spid="1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0" dur="500"/>
                                        <p:tgtEl>
                                          <p:spTgt spid="1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3" dur="500" fill="hold"/>
                                        <p:tgtEl>
                                          <p:spTgt spid="1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4" dur="500" fill="hold"/>
                                        <p:tgtEl>
                                          <p:spTgt spid="1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5" dur="5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8" dur="500" fill="hold"/>
                                        <p:tgtEl>
                                          <p:spTgt spid="1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9" dur="500" fill="hold"/>
                                        <p:tgtEl>
                                          <p:spTgt spid="1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0" dur="500"/>
                                        <p:tgtEl>
                                          <p:spTgt spid="1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1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3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4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5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6" fill="hold">
                      <p:stCondLst>
                        <p:cond delay="indefinite"/>
                      </p:stCondLst>
                      <p:childTnLst>
                        <p:par>
                          <p:cTn id="247" fill="hold">
                            <p:stCondLst>
                              <p:cond delay="0"/>
                            </p:stCondLst>
                            <p:childTnLst>
                              <p:par>
                                <p:cTn id="24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50" dur="500"/>
                                        <p:tgtEl>
                                          <p:spTgt spid="1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1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53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6" dur="500"/>
                                        <p:tgtEl>
                                          <p:spTgt spid="1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9" dur="500"/>
                                        <p:tgtEl>
                                          <p:spTgt spid="1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2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4" dur="5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5" dur="5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6" dur="500"/>
                                        <p:tgtEl>
                                          <p:spTgt spid="2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7" fill="hold">
                      <p:stCondLst>
                        <p:cond delay="indefinite"/>
                      </p:stCondLst>
                      <p:childTnLst>
                        <p:par>
                          <p:cTn id="268" fill="hold">
                            <p:stCondLst>
                              <p:cond delay="0"/>
                            </p:stCondLst>
                            <p:childTnLst>
                              <p:par>
                                <p:cTn id="26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1" dur="500"/>
                                        <p:tgtEl>
                                          <p:spTgt spid="1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2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4" dur="500"/>
                                        <p:tgtEl>
                                          <p:spTgt spid="1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7" dur="500"/>
                                        <p:tgtEl>
                                          <p:spTgt spid="2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0" dur="500"/>
                                        <p:tgtEl>
                                          <p:spTgt spid="2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5" dur="5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6" dur="5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7" dur="500"/>
                                        <p:tgtEl>
                                          <p:spTgt spid="2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8" fill="hold">
                      <p:stCondLst>
                        <p:cond delay="indefinite"/>
                      </p:stCondLst>
                      <p:childTnLst>
                        <p:par>
                          <p:cTn id="289" fill="hold">
                            <p:stCondLst>
                              <p:cond delay="0"/>
                            </p:stCondLst>
                            <p:childTnLst>
                              <p:par>
                                <p:cTn id="29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92" dur="500"/>
                                        <p:tgtEl>
                                          <p:spTgt spid="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3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95" dur="500"/>
                                        <p:tgtEl>
                                          <p:spTgt spid="1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8" dur="500"/>
                                        <p:tgtEl>
                                          <p:spTgt spid="2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1" dur="500"/>
                                        <p:tgtEl>
                                          <p:spTgt spid="2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6" dur="500" fill="hold"/>
                                        <p:tgtEl>
                                          <p:spTgt spid="2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7" dur="500" fill="hold"/>
                                        <p:tgtEl>
                                          <p:spTgt spid="2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8" dur="500"/>
                                        <p:tgtEl>
                                          <p:spTgt spid="2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9" fill="hold">
                      <p:stCondLst>
                        <p:cond delay="indefinite"/>
                      </p:stCondLst>
                      <p:childTnLst>
                        <p:par>
                          <p:cTn id="310" fill="hold">
                            <p:stCondLst>
                              <p:cond delay="0"/>
                            </p:stCondLst>
                            <p:childTnLst>
                              <p:par>
                                <p:cTn id="31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13" dur="500"/>
                                        <p:tgtEl>
                                          <p:spTgt spid="1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4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16" dur="5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9" dur="500"/>
                                        <p:tgtEl>
                                          <p:spTgt spid="2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0" fill="hold">
                      <p:stCondLst>
                        <p:cond delay="indefinite"/>
                      </p:stCondLst>
                      <p:childTnLst>
                        <p:par>
                          <p:cTn id="321" fill="hold">
                            <p:stCondLst>
                              <p:cond delay="0"/>
                            </p:stCondLst>
                            <p:childTnLst>
                              <p:par>
                                <p:cTn id="322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4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5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6" dur="5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9" dur="500" fill="hold"/>
                                        <p:tgtEl>
                                          <p:spTgt spid="1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0" dur="500" fill="hold"/>
                                        <p:tgtEl>
                                          <p:spTgt spid="1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1" dur="5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4" dur="50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5" dur="50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6" dur="5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9" dur="500" fill="hold"/>
                                        <p:tgtEl>
                                          <p:spTgt spid="1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0" dur="500" fill="hold"/>
                                        <p:tgtEl>
                                          <p:spTgt spid="1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1" dur="500"/>
                                        <p:tgtEl>
                                          <p:spTgt spid="1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4" dur="50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5" dur="50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6" dur="5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9" dur="500" fill="hold"/>
                                        <p:tgtEl>
                                          <p:spTgt spid="1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0" dur="500" fill="hold"/>
                                        <p:tgtEl>
                                          <p:spTgt spid="1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1" dur="500"/>
                                        <p:tgtEl>
                                          <p:spTgt spid="1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4" dur="5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5" dur="5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6" dur="5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7" fill="hold">
                      <p:stCondLst>
                        <p:cond delay="indefinite"/>
                      </p:stCondLst>
                      <p:childTnLst>
                        <p:par>
                          <p:cTn id="358" fill="hold">
                            <p:stCondLst>
                              <p:cond delay="0"/>
                            </p:stCondLst>
                            <p:childTnLst>
                              <p:par>
                                <p:cTn id="35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1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2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4" dur="5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7" dur="5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0" dur="500"/>
                                        <p:tgtEl>
                                          <p:spTgt spid="1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5" dur="500" fill="hold"/>
                                        <p:tgtEl>
                                          <p:spTgt spid="2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6" dur="500" fill="hold"/>
                                        <p:tgtEl>
                                          <p:spTgt spid="2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7" dur="500"/>
                                        <p:tgtEl>
                                          <p:spTgt spid="2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8" fill="hold">
                      <p:stCondLst>
                        <p:cond delay="indefinite"/>
                      </p:stCondLst>
                      <p:childTnLst>
                        <p:par>
                          <p:cTn id="379" fill="hold">
                            <p:stCondLst>
                              <p:cond delay="0"/>
                            </p:stCondLst>
                            <p:childTnLst>
                              <p:par>
                                <p:cTn id="38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82" dur="5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3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85" dur="500"/>
                                        <p:tgtEl>
                                          <p:spTgt spid="1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8" dur="500"/>
                                        <p:tgtEl>
                                          <p:spTgt spid="2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1" dur="500"/>
                                        <p:tgtEl>
                                          <p:spTgt spid="2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6" dur="500" fill="hold"/>
                                        <p:tgtEl>
                                          <p:spTgt spid="2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7" dur="500" fill="hold"/>
                                        <p:tgtEl>
                                          <p:spTgt spid="2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8" dur="500"/>
                                        <p:tgtEl>
                                          <p:spTgt spid="2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9" fill="hold">
                      <p:stCondLst>
                        <p:cond delay="indefinite"/>
                      </p:stCondLst>
                      <p:childTnLst>
                        <p:par>
                          <p:cTn id="400" fill="hold">
                            <p:stCondLst>
                              <p:cond delay="0"/>
                            </p:stCondLst>
                            <p:childTnLst>
                              <p:par>
                                <p:cTn id="40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03" dur="50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4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06" dur="5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9" dur="500"/>
                                        <p:tgtEl>
                                          <p:spTgt spid="2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2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4" dur="500" fill="hold"/>
                                        <p:tgtEl>
                                          <p:spTgt spid="3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5" dur="500" fill="hold"/>
                                        <p:tgtEl>
                                          <p:spTgt spid="3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6" dur="500"/>
                                        <p:tgtEl>
                                          <p:spTgt spid="3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7" fill="hold">
                      <p:stCondLst>
                        <p:cond delay="indefinite"/>
                      </p:stCondLst>
                      <p:childTnLst>
                        <p:par>
                          <p:cTn id="418" fill="hold">
                            <p:stCondLst>
                              <p:cond delay="0"/>
                            </p:stCondLst>
                            <p:childTnLst>
                              <p:par>
                                <p:cTn id="41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21" dur="50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2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24" dur="5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7" dur="500"/>
                                        <p:tgtEl>
                                          <p:spTgt spid="3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8" grpId="0" animBg="1"/>
      <p:bldP spid="109" grpId="0" animBg="1"/>
      <p:bldP spid="110" grpId="0" animBg="1"/>
      <p:bldP spid="111" grpId="0" animBg="1"/>
      <p:bldP spid="112" grpId="0" animBg="1"/>
      <p:bldP spid="113" grpId="0" animBg="1"/>
      <p:bldP spid="114" grpId="0" animBg="1"/>
      <p:bldP spid="115" grpId="0" animBg="1"/>
      <p:bldP spid="116" grpId="0" animBg="1"/>
      <p:bldP spid="117" grpId="0" animBg="1"/>
      <p:bldP spid="118" grpId="0" animBg="1"/>
      <p:bldP spid="119" grpId="0" animBg="1"/>
      <p:bldP spid="120" grpId="0" animBg="1"/>
      <p:bldP spid="121" grpId="0" animBg="1"/>
      <p:bldP spid="123" grpId="0" animBg="1"/>
      <p:bldP spid="124" grpId="0" animBg="1"/>
      <p:bldP spid="125" grpId="0" animBg="1"/>
      <p:bldP spid="127" grpId="0" animBg="1"/>
      <p:bldP spid="128" grpId="0" animBg="1"/>
      <p:bldP spid="129" grpId="0" animBg="1"/>
      <p:bldP spid="130" grpId="0" animBg="1"/>
      <p:bldP spid="131" grpId="0" animBg="1"/>
      <p:bldP spid="133" grpId="0" animBg="1"/>
      <p:bldP spid="134" grpId="0" animBg="1"/>
      <p:bldP spid="135" grpId="0" animBg="1"/>
      <p:bldP spid="138" grpId="0" animBg="1"/>
      <p:bldP spid="139" grpId="0" animBg="1"/>
      <p:bldP spid="140" grpId="0" animBg="1"/>
      <p:bldP spid="141" grpId="0" animBg="1"/>
      <p:bldP spid="142" grpId="0" animBg="1"/>
      <p:bldP spid="143" grpId="0" animBg="1"/>
      <p:bldP spid="144" grpId="0" animBg="1"/>
      <p:bldP spid="145" grpId="0" animBg="1"/>
      <p:bldP spid="146" grpId="0" animBg="1"/>
      <p:bldP spid="147" grpId="0" animBg="1"/>
      <p:bldP spid="148" grpId="0" animBg="1"/>
      <p:bldP spid="149" grpId="0" animBg="1"/>
      <p:bldP spid="150" grpId="0" animBg="1"/>
      <p:bldP spid="151" grpId="0" animBg="1"/>
      <p:bldP spid="153" grpId="0" animBg="1"/>
      <p:bldP spid="154" grpId="0" animBg="1"/>
      <p:bldP spid="155" grpId="0" animBg="1"/>
      <p:bldP spid="156" grpId="0" animBg="1"/>
      <p:bldP spid="157" grpId="0" animBg="1"/>
      <p:bldP spid="158" grpId="0" animBg="1"/>
      <p:bldP spid="159" grpId="0" animBg="1"/>
      <p:bldP spid="160" grpId="0" animBg="1"/>
      <p:bldP spid="161" grpId="0" animBg="1"/>
      <p:bldP spid="162" grpId="0" animBg="1"/>
      <p:bldP spid="163" grpId="0" animBg="1"/>
      <p:bldP spid="164" grpId="0" animBg="1"/>
      <p:bldP spid="165" grpId="0" animBg="1"/>
      <p:bldP spid="166" grpId="0" animBg="1"/>
      <p:bldP spid="167" grpId="0" animBg="1"/>
      <p:bldP spid="170" grpId="0" animBg="1"/>
      <p:bldP spid="173" grpId="0" animBg="1"/>
      <p:bldP spid="174" grpId="0" animBg="1"/>
      <p:bldP spid="177" grpId="0" animBg="1"/>
      <p:bldP spid="178" grpId="0" animBg="1"/>
      <p:bldP spid="183" grpId="0" animBg="1"/>
      <p:bldP spid="184" grpId="0" animBg="1"/>
      <p:bldP spid="132" grpId="0" animBg="1"/>
      <p:bldP spid="188" grpId="0" animBg="1"/>
      <p:bldP spid="196" grpId="0" animBg="1"/>
      <p:bldP spid="200" grpId="0" animBg="1"/>
      <p:bldP spid="210" grpId="0" animBg="1"/>
      <p:bldP spid="215" grpId="0" animBg="1"/>
      <p:bldP spid="218" grpId="0" animBg="1"/>
      <p:bldP spid="224" grpId="0" animBg="1"/>
      <p:bldP spid="241" grpId="0" animBg="1"/>
      <p:bldP spid="242" grpId="0" animBg="1"/>
      <p:bldP spid="253" grpId="0" animBg="1"/>
      <p:bldP spid="254" grpId="0" animBg="1"/>
      <p:bldP spid="262" grpId="0" animBg="1"/>
      <p:bldP spid="271" grpId="0" animBg="1"/>
      <p:bldP spid="272" grpId="0" animBg="1"/>
      <p:bldP spid="281" grpId="0" animBg="1"/>
      <p:bldP spid="4" grpId="0" animBg="1"/>
      <p:bldP spid="310" grpId="0" animBg="1"/>
      <p:bldP spid="311" grpId="0" animBg="1"/>
      <p:bldP spid="312" grpId="0" animBg="1"/>
      <p:bldP spid="313" grpId="0" animBg="1"/>
      <p:bldP spid="314" grpId="0" animBg="1"/>
      <p:bldP spid="315" grpId="0" animBg="1"/>
      <p:bldP spid="316" grpId="0" animBg="1"/>
      <p:bldP spid="317" grpId="0" animBg="1"/>
      <p:bldP spid="319" grpId="0" animBg="1"/>
      <p:bldP spid="320" grpId="0" animBg="1"/>
      <p:bldP spid="321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2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2-7</a:t>
            </a:r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</a:t>
            </a:r>
            <a:endParaRPr lang="fr-FR" b="1" dirty="0" smtClean="0"/>
          </a:p>
        </p:txBody>
      </p:sp>
      <p:sp>
        <p:nvSpPr>
          <p:cNvPr id="23" name="ZoneTexte 22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108" name="Rectangle à coins arrondis 107"/>
          <p:cNvSpPr/>
          <p:nvPr/>
        </p:nvSpPr>
        <p:spPr>
          <a:xfrm>
            <a:off x="7783882" y="1463241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1</a:t>
            </a:r>
            <a:r>
              <a:rPr lang="fr-FR" sz="2000" baseline="30000" dirty="0" smtClean="0"/>
              <a:t>ère</a:t>
            </a:r>
            <a:r>
              <a:rPr lang="fr-FR" sz="2000" dirty="0" smtClean="0"/>
              <a:t> levée</a:t>
            </a:r>
            <a:endParaRPr lang="fr-FR" sz="2000" dirty="0"/>
          </a:p>
        </p:txBody>
      </p:sp>
      <p:sp>
        <p:nvSpPr>
          <p:cNvPr id="109" name="Rectangle à coins arrondis 108"/>
          <p:cNvSpPr/>
          <p:nvPr/>
        </p:nvSpPr>
        <p:spPr>
          <a:xfrm>
            <a:off x="7783883" y="1686487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2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10" name="Rectangle à coins arrondis 109"/>
          <p:cNvSpPr/>
          <p:nvPr/>
        </p:nvSpPr>
        <p:spPr>
          <a:xfrm>
            <a:off x="7783883" y="1915592"/>
            <a:ext cx="1336428" cy="2173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3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11" name="Rectangle à coins arrondis 110"/>
          <p:cNvSpPr/>
          <p:nvPr/>
        </p:nvSpPr>
        <p:spPr>
          <a:xfrm>
            <a:off x="7783883" y="2134879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/>
              <a:t>4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12" name="Rectangle à coins arrondis 111"/>
          <p:cNvSpPr/>
          <p:nvPr/>
        </p:nvSpPr>
        <p:spPr>
          <a:xfrm>
            <a:off x="9120311" y="1237066"/>
            <a:ext cx="1498852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Nord</a:t>
            </a:r>
            <a:endParaRPr lang="fr-FR" sz="2000" dirty="0"/>
          </a:p>
        </p:txBody>
      </p:sp>
      <p:sp>
        <p:nvSpPr>
          <p:cNvPr id="113" name="Rectangle à coins arrondis 112"/>
          <p:cNvSpPr/>
          <p:nvPr/>
        </p:nvSpPr>
        <p:spPr>
          <a:xfrm>
            <a:off x="10619164" y="1237066"/>
            <a:ext cx="1389915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Sud</a:t>
            </a:r>
            <a:endParaRPr lang="fr-FR" sz="2000" dirty="0"/>
          </a:p>
        </p:txBody>
      </p:sp>
      <p:sp>
        <p:nvSpPr>
          <p:cNvPr id="114" name="Rectangle à coins arrondis 113"/>
          <p:cNvSpPr/>
          <p:nvPr/>
        </p:nvSpPr>
        <p:spPr>
          <a:xfrm>
            <a:off x="9120311" y="1466171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 de </a:t>
            </a:r>
            <a:r>
              <a:rPr lang="fr-FR" sz="2000" dirty="0">
                <a:solidFill>
                  <a:schemeClr val="tx1"/>
                </a:solidFill>
              </a:rPr>
              <a:t>♠</a:t>
            </a:r>
            <a:r>
              <a:rPr lang="fr-FR" sz="2000" dirty="0" smtClean="0">
                <a:solidFill>
                  <a:schemeClr val="tx1"/>
                </a:solidFill>
              </a:rPr>
              <a:t> 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15" name="Rectangle à coins arrondis 114"/>
          <p:cNvSpPr/>
          <p:nvPr/>
        </p:nvSpPr>
        <p:spPr>
          <a:xfrm>
            <a:off x="9120311" y="1691317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Roi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116" name="Rectangle à coins arrondis 115"/>
          <p:cNvSpPr/>
          <p:nvPr/>
        </p:nvSpPr>
        <p:spPr>
          <a:xfrm>
            <a:off x="9120311" y="1914563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2 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 smtClean="0">
                <a:solidFill>
                  <a:schemeClr val="tx1"/>
                </a:solidFill>
              </a:rPr>
              <a:t> 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17" name="Rectangle à coins arrondis 116"/>
          <p:cNvSpPr/>
          <p:nvPr/>
        </p:nvSpPr>
        <p:spPr>
          <a:xfrm>
            <a:off x="9120311" y="2134460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Dame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118" name="Rectangle à coins arrondis 117"/>
          <p:cNvSpPr/>
          <p:nvPr/>
        </p:nvSpPr>
        <p:spPr>
          <a:xfrm>
            <a:off x="10619164" y="1467486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5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119" name="Rectangle à coins arrondis 118"/>
          <p:cNvSpPr/>
          <p:nvPr/>
        </p:nvSpPr>
        <p:spPr>
          <a:xfrm>
            <a:off x="10619163" y="1695562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7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120" name="Rectangle à coins arrondis 119"/>
          <p:cNvSpPr/>
          <p:nvPr/>
        </p:nvSpPr>
        <p:spPr>
          <a:xfrm>
            <a:off x="10619163" y="1922322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21" name="Rectangle à coins arrondis 120"/>
          <p:cNvSpPr/>
          <p:nvPr/>
        </p:nvSpPr>
        <p:spPr>
          <a:xfrm>
            <a:off x="10619163" y="2138154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solidFill>
                  <a:schemeClr val="tx1"/>
                </a:solidFill>
              </a:rPr>
              <a:t>3</a:t>
            </a:r>
            <a:r>
              <a:rPr lang="fr-FR" sz="2000" dirty="0" smtClean="0">
                <a:solidFill>
                  <a:schemeClr val="tx1"/>
                </a:solidFill>
              </a:rPr>
              <a:t>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23" name="Rectangle à coins arrondis 122"/>
          <p:cNvSpPr/>
          <p:nvPr/>
        </p:nvSpPr>
        <p:spPr>
          <a:xfrm>
            <a:off x="7783878" y="2839603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1</a:t>
            </a:r>
            <a:r>
              <a:rPr lang="fr-FR" sz="2000" baseline="30000" dirty="0" smtClean="0"/>
              <a:t>ère</a:t>
            </a:r>
            <a:r>
              <a:rPr lang="fr-FR" sz="2000" dirty="0" smtClean="0"/>
              <a:t> levée</a:t>
            </a:r>
            <a:endParaRPr lang="fr-FR" sz="2000" dirty="0"/>
          </a:p>
        </p:txBody>
      </p:sp>
      <p:sp>
        <p:nvSpPr>
          <p:cNvPr id="124" name="Rectangle à coins arrondis 123"/>
          <p:cNvSpPr/>
          <p:nvPr/>
        </p:nvSpPr>
        <p:spPr>
          <a:xfrm>
            <a:off x="7783879" y="3062849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2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25" name="Rectangle à coins arrondis 124"/>
          <p:cNvSpPr/>
          <p:nvPr/>
        </p:nvSpPr>
        <p:spPr>
          <a:xfrm>
            <a:off x="7783879" y="3291954"/>
            <a:ext cx="1336428" cy="2173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3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27" name="Rectangle à coins arrondis 126"/>
          <p:cNvSpPr/>
          <p:nvPr/>
        </p:nvSpPr>
        <p:spPr>
          <a:xfrm>
            <a:off x="9120307" y="2613428"/>
            <a:ext cx="1498852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Nord</a:t>
            </a:r>
            <a:endParaRPr lang="fr-FR" sz="2000" dirty="0"/>
          </a:p>
        </p:txBody>
      </p:sp>
      <p:sp>
        <p:nvSpPr>
          <p:cNvPr id="128" name="Rectangle à coins arrondis 127"/>
          <p:cNvSpPr/>
          <p:nvPr/>
        </p:nvSpPr>
        <p:spPr>
          <a:xfrm>
            <a:off x="10619160" y="2613428"/>
            <a:ext cx="1389915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Sud</a:t>
            </a:r>
            <a:endParaRPr lang="fr-FR" sz="2000" dirty="0"/>
          </a:p>
        </p:txBody>
      </p:sp>
      <p:sp>
        <p:nvSpPr>
          <p:cNvPr id="129" name="Rectangle à coins arrondis 128"/>
          <p:cNvSpPr/>
          <p:nvPr/>
        </p:nvSpPr>
        <p:spPr>
          <a:xfrm>
            <a:off x="9120307" y="2842533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30" name="Rectangle à coins arrondis 129"/>
          <p:cNvSpPr/>
          <p:nvPr/>
        </p:nvSpPr>
        <p:spPr>
          <a:xfrm>
            <a:off x="9120307" y="3067679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Roi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31" name="Rectangle à coins arrondis 130"/>
          <p:cNvSpPr/>
          <p:nvPr/>
        </p:nvSpPr>
        <p:spPr>
          <a:xfrm>
            <a:off x="9120307" y="3290925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Roi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133" name="Rectangle à coins arrondis 132"/>
          <p:cNvSpPr/>
          <p:nvPr/>
        </p:nvSpPr>
        <p:spPr>
          <a:xfrm>
            <a:off x="10619160" y="2843848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5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34" name="Rectangle à coins arrondis 133"/>
          <p:cNvSpPr/>
          <p:nvPr/>
        </p:nvSpPr>
        <p:spPr>
          <a:xfrm>
            <a:off x="10619159" y="3071924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7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35" name="Rectangle à coins arrondis 134"/>
          <p:cNvSpPr/>
          <p:nvPr/>
        </p:nvSpPr>
        <p:spPr>
          <a:xfrm>
            <a:off x="10619157" y="3292240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9 de </a:t>
            </a:r>
            <a:r>
              <a:rPr lang="fr-FR" sz="2000" dirty="0">
                <a:solidFill>
                  <a:schemeClr val="tx1"/>
                </a:solidFill>
              </a:rPr>
              <a:t>♠ </a:t>
            </a:r>
          </a:p>
        </p:txBody>
      </p:sp>
      <p:sp>
        <p:nvSpPr>
          <p:cNvPr id="138" name="Rectangle à coins arrondis 137"/>
          <p:cNvSpPr/>
          <p:nvPr/>
        </p:nvSpPr>
        <p:spPr>
          <a:xfrm>
            <a:off x="7783876" y="4432839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1</a:t>
            </a:r>
            <a:r>
              <a:rPr lang="fr-FR" sz="2000" baseline="30000" dirty="0" smtClean="0"/>
              <a:t>ère</a:t>
            </a:r>
            <a:r>
              <a:rPr lang="fr-FR" sz="2000" dirty="0" smtClean="0"/>
              <a:t> levée</a:t>
            </a:r>
            <a:endParaRPr lang="fr-FR" sz="2000" dirty="0"/>
          </a:p>
        </p:txBody>
      </p:sp>
      <p:sp>
        <p:nvSpPr>
          <p:cNvPr id="139" name="Rectangle à coins arrondis 138"/>
          <p:cNvSpPr/>
          <p:nvPr/>
        </p:nvSpPr>
        <p:spPr>
          <a:xfrm>
            <a:off x="7783877" y="4656085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2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40" name="Rectangle à coins arrondis 139"/>
          <p:cNvSpPr/>
          <p:nvPr/>
        </p:nvSpPr>
        <p:spPr>
          <a:xfrm>
            <a:off x="7783877" y="4885190"/>
            <a:ext cx="1336428" cy="2173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3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41" name="Rectangle à coins arrondis 140"/>
          <p:cNvSpPr/>
          <p:nvPr/>
        </p:nvSpPr>
        <p:spPr>
          <a:xfrm>
            <a:off x="7783877" y="5104477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/>
              <a:t>4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42" name="Rectangle à coins arrondis 141"/>
          <p:cNvSpPr/>
          <p:nvPr/>
        </p:nvSpPr>
        <p:spPr>
          <a:xfrm>
            <a:off x="9120305" y="4206664"/>
            <a:ext cx="1498852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Nord</a:t>
            </a:r>
            <a:endParaRPr lang="fr-FR" sz="2000" dirty="0"/>
          </a:p>
        </p:txBody>
      </p:sp>
      <p:sp>
        <p:nvSpPr>
          <p:cNvPr id="143" name="Rectangle à coins arrondis 142"/>
          <p:cNvSpPr/>
          <p:nvPr/>
        </p:nvSpPr>
        <p:spPr>
          <a:xfrm>
            <a:off x="10619158" y="4206664"/>
            <a:ext cx="1389915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Sud</a:t>
            </a:r>
            <a:endParaRPr lang="fr-FR" sz="2000" dirty="0"/>
          </a:p>
        </p:txBody>
      </p:sp>
      <p:sp>
        <p:nvSpPr>
          <p:cNvPr id="144" name="Rectangle à coins arrondis 143"/>
          <p:cNvSpPr/>
          <p:nvPr/>
        </p:nvSpPr>
        <p:spPr>
          <a:xfrm>
            <a:off x="9120305" y="4435769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 de </a:t>
            </a:r>
            <a:r>
              <a:rPr lang="fr-FR" sz="2000" dirty="0">
                <a:solidFill>
                  <a:schemeClr val="tx1"/>
                </a:solidFill>
              </a:rPr>
              <a:t>♠ </a:t>
            </a:r>
          </a:p>
        </p:txBody>
      </p:sp>
      <p:sp>
        <p:nvSpPr>
          <p:cNvPr id="145" name="Rectangle à coins arrondis 144"/>
          <p:cNvSpPr/>
          <p:nvPr/>
        </p:nvSpPr>
        <p:spPr>
          <a:xfrm>
            <a:off x="9120305" y="4660915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Dame de </a:t>
            </a:r>
            <a:r>
              <a:rPr lang="fr-FR" sz="2000" dirty="0">
                <a:solidFill>
                  <a:schemeClr val="tx1"/>
                </a:solidFill>
              </a:rPr>
              <a:t>♠ </a:t>
            </a:r>
          </a:p>
        </p:txBody>
      </p:sp>
      <p:sp>
        <p:nvSpPr>
          <p:cNvPr id="146" name="Rectangle à coins arrondis 145"/>
          <p:cNvSpPr/>
          <p:nvPr/>
        </p:nvSpPr>
        <p:spPr>
          <a:xfrm>
            <a:off x="9120305" y="4884161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2 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47" name="Rectangle à coins arrondis 146"/>
          <p:cNvSpPr/>
          <p:nvPr/>
        </p:nvSpPr>
        <p:spPr>
          <a:xfrm>
            <a:off x="9120305" y="5104058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5 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48" name="Rectangle à coins arrondis 147"/>
          <p:cNvSpPr/>
          <p:nvPr/>
        </p:nvSpPr>
        <p:spPr>
          <a:xfrm>
            <a:off x="10619158" y="4437084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3 de </a:t>
            </a:r>
            <a:r>
              <a:rPr lang="fr-FR" sz="2000" dirty="0">
                <a:solidFill>
                  <a:schemeClr val="tx1"/>
                </a:solidFill>
              </a:rPr>
              <a:t>♠ </a:t>
            </a:r>
          </a:p>
        </p:txBody>
      </p:sp>
      <p:sp>
        <p:nvSpPr>
          <p:cNvPr id="149" name="Rectangle à coins arrondis 148"/>
          <p:cNvSpPr/>
          <p:nvPr/>
        </p:nvSpPr>
        <p:spPr>
          <a:xfrm>
            <a:off x="10619157" y="4665160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5 de </a:t>
            </a:r>
            <a:r>
              <a:rPr lang="fr-FR" sz="2000" dirty="0">
                <a:solidFill>
                  <a:schemeClr val="tx1"/>
                </a:solidFill>
              </a:rPr>
              <a:t>♠ </a:t>
            </a:r>
          </a:p>
        </p:txBody>
      </p:sp>
      <p:sp>
        <p:nvSpPr>
          <p:cNvPr id="150" name="Rectangle à coins arrondis 149"/>
          <p:cNvSpPr/>
          <p:nvPr/>
        </p:nvSpPr>
        <p:spPr>
          <a:xfrm>
            <a:off x="10619157" y="4891920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 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51" name="Rectangle à coins arrondis 150"/>
          <p:cNvSpPr/>
          <p:nvPr/>
        </p:nvSpPr>
        <p:spPr>
          <a:xfrm>
            <a:off x="10619157" y="5099895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solidFill>
                  <a:schemeClr val="tx1"/>
                </a:solidFill>
              </a:rPr>
              <a:t>Roi de ♠ </a:t>
            </a:r>
          </a:p>
        </p:txBody>
      </p:sp>
      <p:sp>
        <p:nvSpPr>
          <p:cNvPr id="153" name="Rectangle à coins arrondis 152"/>
          <p:cNvSpPr/>
          <p:nvPr/>
        </p:nvSpPr>
        <p:spPr>
          <a:xfrm>
            <a:off x="7783879" y="5673587"/>
            <a:ext cx="1336429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1</a:t>
            </a:r>
            <a:r>
              <a:rPr lang="fr-FR" sz="2000" baseline="30000" dirty="0" smtClean="0"/>
              <a:t>ère</a:t>
            </a:r>
            <a:r>
              <a:rPr lang="fr-FR" sz="2000" dirty="0" smtClean="0"/>
              <a:t> levée</a:t>
            </a:r>
            <a:endParaRPr lang="fr-FR" sz="2000" dirty="0"/>
          </a:p>
        </p:txBody>
      </p:sp>
      <p:sp>
        <p:nvSpPr>
          <p:cNvPr id="154" name="Rectangle à coins arrondis 153"/>
          <p:cNvSpPr/>
          <p:nvPr/>
        </p:nvSpPr>
        <p:spPr>
          <a:xfrm>
            <a:off x="7783880" y="5896833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2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55" name="Rectangle à coins arrondis 154"/>
          <p:cNvSpPr/>
          <p:nvPr/>
        </p:nvSpPr>
        <p:spPr>
          <a:xfrm>
            <a:off x="7783880" y="6125938"/>
            <a:ext cx="1336428" cy="2173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3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56" name="Rectangle à coins arrondis 155"/>
          <p:cNvSpPr/>
          <p:nvPr/>
        </p:nvSpPr>
        <p:spPr>
          <a:xfrm>
            <a:off x="7783880" y="6345225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/>
              <a:t>4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157" name="Rectangle à coins arrondis 156"/>
          <p:cNvSpPr/>
          <p:nvPr/>
        </p:nvSpPr>
        <p:spPr>
          <a:xfrm>
            <a:off x="9120308" y="5447412"/>
            <a:ext cx="1498852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Nord</a:t>
            </a:r>
            <a:endParaRPr lang="fr-FR" sz="2000" dirty="0"/>
          </a:p>
        </p:txBody>
      </p:sp>
      <p:sp>
        <p:nvSpPr>
          <p:cNvPr id="158" name="Rectangle à coins arrondis 157"/>
          <p:cNvSpPr/>
          <p:nvPr/>
        </p:nvSpPr>
        <p:spPr>
          <a:xfrm>
            <a:off x="10619161" y="5447412"/>
            <a:ext cx="1389915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Sud</a:t>
            </a:r>
            <a:endParaRPr lang="fr-FR" sz="2000" dirty="0"/>
          </a:p>
        </p:txBody>
      </p:sp>
      <p:sp>
        <p:nvSpPr>
          <p:cNvPr id="159" name="Rectangle à coins arrondis 158"/>
          <p:cNvSpPr/>
          <p:nvPr/>
        </p:nvSpPr>
        <p:spPr>
          <a:xfrm>
            <a:off x="9120308" y="5676517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solidFill>
                  <a:schemeClr val="tx1"/>
                </a:solidFill>
              </a:rPr>
              <a:t>As de ♠ </a:t>
            </a:r>
          </a:p>
        </p:txBody>
      </p:sp>
      <p:sp>
        <p:nvSpPr>
          <p:cNvPr id="160" name="Rectangle à coins arrondis 159"/>
          <p:cNvSpPr/>
          <p:nvPr/>
        </p:nvSpPr>
        <p:spPr>
          <a:xfrm>
            <a:off x="9120308" y="5901663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Valet de </a:t>
            </a:r>
            <a:r>
              <a:rPr lang="fr-FR" sz="2000" dirty="0">
                <a:solidFill>
                  <a:schemeClr val="tx1"/>
                </a:solidFill>
              </a:rPr>
              <a:t>♠ </a:t>
            </a:r>
          </a:p>
        </p:txBody>
      </p:sp>
      <p:sp>
        <p:nvSpPr>
          <p:cNvPr id="161" name="Rectangle à coins arrondis 160"/>
          <p:cNvSpPr/>
          <p:nvPr/>
        </p:nvSpPr>
        <p:spPr>
          <a:xfrm>
            <a:off x="9120308" y="6124909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solidFill>
                  <a:schemeClr val="tx1"/>
                </a:solidFill>
              </a:rPr>
              <a:t>2 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62" name="Rectangle à coins arrondis 161"/>
          <p:cNvSpPr/>
          <p:nvPr/>
        </p:nvSpPr>
        <p:spPr>
          <a:xfrm>
            <a:off x="9120308" y="6344806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3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63" name="Rectangle à coins arrondis 162"/>
          <p:cNvSpPr/>
          <p:nvPr/>
        </p:nvSpPr>
        <p:spPr>
          <a:xfrm>
            <a:off x="10619161" y="5677832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4 de </a:t>
            </a:r>
            <a:r>
              <a:rPr lang="fr-FR" sz="2000" dirty="0">
                <a:solidFill>
                  <a:schemeClr val="tx1"/>
                </a:solidFill>
              </a:rPr>
              <a:t>♠ </a:t>
            </a:r>
          </a:p>
        </p:txBody>
      </p:sp>
      <p:sp>
        <p:nvSpPr>
          <p:cNvPr id="164" name="Rectangle à coins arrondis 163"/>
          <p:cNvSpPr/>
          <p:nvPr/>
        </p:nvSpPr>
        <p:spPr>
          <a:xfrm>
            <a:off x="10619160" y="5905908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5 de </a:t>
            </a:r>
            <a:r>
              <a:rPr lang="fr-FR" sz="2000" dirty="0">
                <a:solidFill>
                  <a:schemeClr val="tx1"/>
                </a:solidFill>
              </a:rPr>
              <a:t>♠ </a:t>
            </a:r>
          </a:p>
        </p:txBody>
      </p:sp>
      <p:sp>
        <p:nvSpPr>
          <p:cNvPr id="165" name="Rectangle à coins arrondis 164"/>
          <p:cNvSpPr/>
          <p:nvPr/>
        </p:nvSpPr>
        <p:spPr>
          <a:xfrm>
            <a:off x="10619160" y="6132668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solidFill>
                  <a:schemeClr val="tx1"/>
                </a:solidFill>
              </a:rPr>
              <a:t>As 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166" name="Rectangle à coins arrondis 165"/>
          <p:cNvSpPr/>
          <p:nvPr/>
        </p:nvSpPr>
        <p:spPr>
          <a:xfrm>
            <a:off x="10619160" y="6340643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Roi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77" name="Rectangle à coins arrondis 76"/>
          <p:cNvSpPr/>
          <p:nvPr/>
        </p:nvSpPr>
        <p:spPr>
          <a:xfrm>
            <a:off x="7783883" y="2358338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5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78" name="Rectangle à coins arrondis 77"/>
          <p:cNvSpPr/>
          <p:nvPr/>
        </p:nvSpPr>
        <p:spPr>
          <a:xfrm>
            <a:off x="9120311" y="2357919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Valet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81" name="Rectangle à coins arrondis 80"/>
          <p:cNvSpPr/>
          <p:nvPr/>
        </p:nvSpPr>
        <p:spPr>
          <a:xfrm>
            <a:off x="10619163" y="2361613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solidFill>
                  <a:schemeClr val="tx1"/>
                </a:solidFill>
              </a:rPr>
              <a:t>4</a:t>
            </a:r>
            <a:r>
              <a:rPr lang="fr-FR" sz="2000" dirty="0" smtClean="0">
                <a:solidFill>
                  <a:schemeClr val="tx1"/>
                </a:solidFill>
              </a:rPr>
              <a:t>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82" name="Rectangle à coins arrondis 81"/>
          <p:cNvSpPr/>
          <p:nvPr/>
        </p:nvSpPr>
        <p:spPr>
          <a:xfrm>
            <a:off x="7783879" y="3510670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/>
              <a:t>4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83" name="Rectangle à coins arrondis 82"/>
          <p:cNvSpPr/>
          <p:nvPr/>
        </p:nvSpPr>
        <p:spPr>
          <a:xfrm>
            <a:off x="9120307" y="3510251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2 de </a:t>
            </a:r>
            <a:r>
              <a:rPr lang="fr-FR" sz="2000" dirty="0">
                <a:solidFill>
                  <a:schemeClr val="tx1"/>
                </a:solidFill>
              </a:rPr>
              <a:t>♠ </a:t>
            </a:r>
          </a:p>
        </p:txBody>
      </p:sp>
      <p:sp>
        <p:nvSpPr>
          <p:cNvPr id="87" name="Rectangle à coins arrondis 86"/>
          <p:cNvSpPr/>
          <p:nvPr/>
        </p:nvSpPr>
        <p:spPr>
          <a:xfrm>
            <a:off x="10619157" y="3512290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As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88" name="Rectangle à coins arrondis 87"/>
          <p:cNvSpPr/>
          <p:nvPr/>
        </p:nvSpPr>
        <p:spPr>
          <a:xfrm>
            <a:off x="7783878" y="3729195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5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92" name="Rectangle à coins arrondis 91"/>
          <p:cNvSpPr/>
          <p:nvPr/>
        </p:nvSpPr>
        <p:spPr>
          <a:xfrm>
            <a:off x="9120306" y="3728776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3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93" name="Rectangle à coins arrondis 92"/>
          <p:cNvSpPr/>
          <p:nvPr/>
        </p:nvSpPr>
        <p:spPr>
          <a:xfrm>
            <a:off x="10619156" y="3730815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Dame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94" name="Rectangle à coins arrondis 93"/>
          <p:cNvSpPr/>
          <p:nvPr/>
        </p:nvSpPr>
        <p:spPr>
          <a:xfrm>
            <a:off x="7783878" y="3943933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6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95" name="Rectangle à coins arrondis 94"/>
          <p:cNvSpPr/>
          <p:nvPr/>
        </p:nvSpPr>
        <p:spPr>
          <a:xfrm>
            <a:off x="9120306" y="3943514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4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sp>
        <p:nvSpPr>
          <p:cNvPr id="96" name="Rectangle à coins arrondis 95"/>
          <p:cNvSpPr/>
          <p:nvPr/>
        </p:nvSpPr>
        <p:spPr>
          <a:xfrm>
            <a:off x="10619156" y="3945553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Valet 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97" name="Rectangle à coins arrondis 96"/>
          <p:cNvSpPr/>
          <p:nvPr/>
        </p:nvSpPr>
        <p:spPr>
          <a:xfrm>
            <a:off x="7783880" y="6565694"/>
            <a:ext cx="1336428" cy="2232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/>
              <a:t>5</a:t>
            </a:r>
            <a:r>
              <a:rPr lang="fr-FR" sz="2000" baseline="30000" dirty="0" smtClean="0"/>
              <a:t>ème</a:t>
            </a:r>
            <a:r>
              <a:rPr lang="fr-FR" sz="2000" dirty="0" smtClean="0"/>
              <a:t>  levée</a:t>
            </a:r>
            <a:endParaRPr lang="fr-FR" sz="2000" dirty="0"/>
          </a:p>
        </p:txBody>
      </p:sp>
      <p:sp>
        <p:nvSpPr>
          <p:cNvPr id="98" name="Rectangle à coins arrondis 97"/>
          <p:cNvSpPr/>
          <p:nvPr/>
        </p:nvSpPr>
        <p:spPr>
          <a:xfrm>
            <a:off x="9120308" y="6565275"/>
            <a:ext cx="1498852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7 </a:t>
            </a:r>
            <a:r>
              <a:rPr lang="fr-FR" sz="2000" dirty="0">
                <a:solidFill>
                  <a:schemeClr val="tx1"/>
                </a:solidFill>
              </a:rPr>
              <a:t>de </a:t>
            </a:r>
            <a:r>
              <a:rPr lang="fr-FR" sz="2000" dirty="0">
                <a:solidFill>
                  <a:srgbClr val="FF0000"/>
                </a:solidFill>
              </a:rPr>
              <a:t>♥</a:t>
            </a:r>
            <a:r>
              <a:rPr lang="fr-FR" sz="20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99" name="Rectangle à coins arrondis 98"/>
          <p:cNvSpPr/>
          <p:nvPr/>
        </p:nvSpPr>
        <p:spPr>
          <a:xfrm>
            <a:off x="10619160" y="6561112"/>
            <a:ext cx="1389916" cy="223246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 smtClean="0">
                <a:solidFill>
                  <a:schemeClr val="tx1"/>
                </a:solidFill>
              </a:rPr>
              <a:t>Dame </a:t>
            </a:r>
            <a:r>
              <a:rPr lang="fr-FR" sz="2000" dirty="0">
                <a:solidFill>
                  <a:schemeClr val="tx1"/>
                </a:solidFill>
              </a:rPr>
              <a:t>de ♠ </a:t>
            </a:r>
          </a:p>
        </p:txBody>
      </p:sp>
      <p:grpSp>
        <p:nvGrpSpPr>
          <p:cNvPr id="4" name="Groupe 3"/>
          <p:cNvGrpSpPr/>
          <p:nvPr/>
        </p:nvGrpSpPr>
        <p:grpSpPr>
          <a:xfrm>
            <a:off x="391692" y="1239100"/>
            <a:ext cx="1264027" cy="1276435"/>
            <a:chOff x="391692" y="1239100"/>
            <a:chExt cx="1264027" cy="1276435"/>
          </a:xfrm>
        </p:grpSpPr>
        <p:sp>
          <p:nvSpPr>
            <p:cNvPr id="80" name="Rectangle à coins arrondis 79"/>
            <p:cNvSpPr/>
            <p:nvPr/>
          </p:nvSpPr>
          <p:spPr>
            <a:xfrm>
              <a:off x="986125" y="1808675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00" name="Rectangle à coins arrondis 99"/>
            <p:cNvSpPr/>
            <p:nvPr/>
          </p:nvSpPr>
          <p:spPr>
            <a:xfrm>
              <a:off x="391692" y="1239100"/>
              <a:ext cx="1264027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 R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4 3 2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122" name="Rectangle à coins arrondis 121"/>
            <p:cNvSpPr/>
            <p:nvPr/>
          </p:nvSpPr>
          <p:spPr>
            <a:xfrm>
              <a:off x="391692" y="1945354"/>
              <a:ext cx="1264027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 V 7 5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7" name="Groupe 6"/>
          <p:cNvGrpSpPr/>
          <p:nvPr/>
        </p:nvGrpSpPr>
        <p:grpSpPr>
          <a:xfrm>
            <a:off x="394595" y="4086744"/>
            <a:ext cx="1264027" cy="1276435"/>
            <a:chOff x="394595" y="4086744"/>
            <a:chExt cx="1264027" cy="1276435"/>
          </a:xfrm>
        </p:grpSpPr>
        <p:sp>
          <p:nvSpPr>
            <p:cNvPr id="181" name="Rectangle à coins arrondis 180"/>
            <p:cNvSpPr/>
            <p:nvPr/>
          </p:nvSpPr>
          <p:spPr>
            <a:xfrm>
              <a:off x="989028" y="4656319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82" name="Rectangle à coins arrondis 181"/>
            <p:cNvSpPr/>
            <p:nvPr/>
          </p:nvSpPr>
          <p:spPr>
            <a:xfrm>
              <a:off x="394595" y="4086744"/>
              <a:ext cx="1264027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 D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5 2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183" name="Rectangle à coins arrondis 182"/>
            <p:cNvSpPr/>
            <p:nvPr/>
          </p:nvSpPr>
          <p:spPr>
            <a:xfrm>
              <a:off x="394595" y="4792998"/>
              <a:ext cx="1264027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5 3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8" name="Groupe 7"/>
          <p:cNvGrpSpPr/>
          <p:nvPr/>
        </p:nvGrpSpPr>
        <p:grpSpPr>
          <a:xfrm>
            <a:off x="391688" y="5471431"/>
            <a:ext cx="1264027" cy="1276435"/>
            <a:chOff x="391688" y="5471431"/>
            <a:chExt cx="1264027" cy="1276435"/>
          </a:xfrm>
        </p:grpSpPr>
        <p:sp>
          <p:nvSpPr>
            <p:cNvPr id="185" name="Rectangle à coins arrondis 184"/>
            <p:cNvSpPr/>
            <p:nvPr/>
          </p:nvSpPr>
          <p:spPr>
            <a:xfrm>
              <a:off x="986121" y="6041006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86" name="Rectangle à coins arrondis 185"/>
            <p:cNvSpPr/>
            <p:nvPr/>
          </p:nvSpPr>
          <p:spPr>
            <a:xfrm>
              <a:off x="391688" y="5471431"/>
              <a:ext cx="1264027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D 5 4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187" name="Rectangle à coins arrondis 186"/>
            <p:cNvSpPr/>
            <p:nvPr/>
          </p:nvSpPr>
          <p:spPr>
            <a:xfrm>
              <a:off x="391688" y="6177685"/>
              <a:ext cx="1264027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 V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7 3 2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</p:grpSp>
      <p:sp>
        <p:nvSpPr>
          <p:cNvPr id="205" name="Ellipse 204"/>
          <p:cNvSpPr/>
          <p:nvPr/>
        </p:nvSpPr>
        <p:spPr>
          <a:xfrm>
            <a:off x="932599" y="1253792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15" name="Groupe 14"/>
          <p:cNvGrpSpPr/>
          <p:nvPr/>
        </p:nvGrpSpPr>
        <p:grpSpPr>
          <a:xfrm>
            <a:off x="1809024" y="1226704"/>
            <a:ext cx="1215934" cy="1276435"/>
            <a:chOff x="1809024" y="1226704"/>
            <a:chExt cx="1215934" cy="1276435"/>
          </a:xfrm>
        </p:grpSpPr>
        <p:sp>
          <p:nvSpPr>
            <p:cNvPr id="132" name="Rectangle à coins arrondis 131"/>
            <p:cNvSpPr/>
            <p:nvPr/>
          </p:nvSpPr>
          <p:spPr>
            <a:xfrm>
              <a:off x="2363640" y="1790634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36" name="Rectangle à coins arrondis 135"/>
            <p:cNvSpPr/>
            <p:nvPr/>
          </p:nvSpPr>
          <p:spPr>
            <a:xfrm>
              <a:off x="1809024" y="1226704"/>
              <a:ext cx="1215934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4 3 2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137" name="Rectangle à coins arrondis 136"/>
            <p:cNvSpPr/>
            <p:nvPr/>
          </p:nvSpPr>
          <p:spPr>
            <a:xfrm>
              <a:off x="1809024" y="1932958"/>
              <a:ext cx="1215934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 V 7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9" name="Groupe 18"/>
          <p:cNvGrpSpPr/>
          <p:nvPr/>
        </p:nvGrpSpPr>
        <p:grpSpPr>
          <a:xfrm>
            <a:off x="1809015" y="2666081"/>
            <a:ext cx="1215934" cy="1276435"/>
            <a:chOff x="1809015" y="2666081"/>
            <a:chExt cx="1215934" cy="1276435"/>
          </a:xfrm>
        </p:grpSpPr>
        <p:sp>
          <p:nvSpPr>
            <p:cNvPr id="243" name="Rectangle à coins arrondis 242"/>
            <p:cNvSpPr/>
            <p:nvPr/>
          </p:nvSpPr>
          <p:spPr>
            <a:xfrm>
              <a:off x="2363631" y="3230011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44" name="Rectangle à coins arrondis 243"/>
            <p:cNvSpPr/>
            <p:nvPr/>
          </p:nvSpPr>
          <p:spPr>
            <a:xfrm>
              <a:off x="1809015" y="2666081"/>
              <a:ext cx="1215934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4 3 2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245" name="Rectangle à coins arrondis 244"/>
            <p:cNvSpPr/>
            <p:nvPr/>
          </p:nvSpPr>
          <p:spPr>
            <a:xfrm>
              <a:off x="1809015" y="3372335"/>
              <a:ext cx="1215934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 9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 V 7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5" name="Groupe 24"/>
          <p:cNvGrpSpPr/>
          <p:nvPr/>
        </p:nvGrpSpPr>
        <p:grpSpPr>
          <a:xfrm>
            <a:off x="1810028" y="4080802"/>
            <a:ext cx="1215934" cy="1276435"/>
            <a:chOff x="1810028" y="4080802"/>
            <a:chExt cx="1215934" cy="1276435"/>
          </a:xfrm>
        </p:grpSpPr>
        <p:sp>
          <p:nvSpPr>
            <p:cNvPr id="285" name="Rectangle à coins arrondis 284"/>
            <p:cNvSpPr/>
            <p:nvPr/>
          </p:nvSpPr>
          <p:spPr>
            <a:xfrm>
              <a:off x="2364644" y="4644732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86" name="Rectangle à coins arrondis 285"/>
            <p:cNvSpPr/>
            <p:nvPr/>
          </p:nvSpPr>
          <p:spPr>
            <a:xfrm>
              <a:off x="1810028" y="4080802"/>
              <a:ext cx="1215934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5 2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287" name="Rectangle à coins arrondis 286"/>
            <p:cNvSpPr/>
            <p:nvPr/>
          </p:nvSpPr>
          <p:spPr>
            <a:xfrm>
              <a:off x="1810028" y="4787056"/>
              <a:ext cx="1215934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5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1" name="Groupe 10"/>
          <p:cNvGrpSpPr/>
          <p:nvPr/>
        </p:nvGrpSpPr>
        <p:grpSpPr>
          <a:xfrm>
            <a:off x="1819747" y="5468561"/>
            <a:ext cx="1215934" cy="1276435"/>
            <a:chOff x="1819747" y="5468561"/>
            <a:chExt cx="1215934" cy="1276435"/>
          </a:xfrm>
        </p:grpSpPr>
        <p:sp>
          <p:nvSpPr>
            <p:cNvPr id="315" name="Rectangle à coins arrondis 314"/>
            <p:cNvSpPr/>
            <p:nvPr/>
          </p:nvSpPr>
          <p:spPr>
            <a:xfrm>
              <a:off x="2374363" y="6032491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16" name="Rectangle à coins arrondis 315"/>
            <p:cNvSpPr/>
            <p:nvPr/>
          </p:nvSpPr>
          <p:spPr>
            <a:xfrm>
              <a:off x="1819747" y="5468561"/>
              <a:ext cx="1215934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D 5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17" name="Rectangle à coins arrondis 316"/>
            <p:cNvSpPr/>
            <p:nvPr/>
          </p:nvSpPr>
          <p:spPr>
            <a:xfrm>
              <a:off x="1819747" y="6174815"/>
              <a:ext cx="1215934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V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7 3 2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16" name="Groupe 15"/>
          <p:cNvGrpSpPr/>
          <p:nvPr/>
        </p:nvGrpSpPr>
        <p:grpSpPr>
          <a:xfrm>
            <a:off x="3195450" y="1226704"/>
            <a:ext cx="1188020" cy="1276435"/>
            <a:chOff x="3195450" y="1226704"/>
            <a:chExt cx="1188020" cy="1276435"/>
          </a:xfrm>
        </p:grpSpPr>
        <p:sp>
          <p:nvSpPr>
            <p:cNvPr id="188" name="Rectangle à coins arrondis 187"/>
            <p:cNvSpPr/>
            <p:nvPr/>
          </p:nvSpPr>
          <p:spPr>
            <a:xfrm>
              <a:off x="3195450" y="1226704"/>
              <a:ext cx="1188020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endParaRPr lang="fr-FR" sz="2000" b="1" dirty="0" smtClean="0">
                <a:solidFill>
                  <a:schemeClr val="tx1"/>
                </a:solidFill>
              </a:endParaRP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4 3 2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189" name="Rectangle à coins arrondis 188"/>
            <p:cNvSpPr/>
            <p:nvPr/>
          </p:nvSpPr>
          <p:spPr>
            <a:xfrm>
              <a:off x="3195450" y="1932958"/>
              <a:ext cx="1188020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 V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0" name="Rectangle à coins arrondis 369"/>
            <p:cNvSpPr/>
            <p:nvPr/>
          </p:nvSpPr>
          <p:spPr>
            <a:xfrm>
              <a:off x="3743667" y="1790634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0" name="Groupe 19"/>
          <p:cNvGrpSpPr/>
          <p:nvPr/>
        </p:nvGrpSpPr>
        <p:grpSpPr>
          <a:xfrm>
            <a:off x="3195432" y="2674639"/>
            <a:ext cx="1188020" cy="1276435"/>
            <a:chOff x="3195432" y="2674639"/>
            <a:chExt cx="1188020" cy="1276435"/>
          </a:xfrm>
        </p:grpSpPr>
        <p:sp>
          <p:nvSpPr>
            <p:cNvPr id="258" name="Rectangle à coins arrondis 257"/>
            <p:cNvSpPr/>
            <p:nvPr/>
          </p:nvSpPr>
          <p:spPr>
            <a:xfrm>
              <a:off x="3195432" y="2674639"/>
              <a:ext cx="1188020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4 3 2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259" name="Rectangle à coins arrondis 258"/>
            <p:cNvSpPr/>
            <p:nvPr/>
          </p:nvSpPr>
          <p:spPr>
            <a:xfrm>
              <a:off x="3195432" y="3380893"/>
              <a:ext cx="1188020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 9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 V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1" name="Rectangle à coins arrondis 370"/>
            <p:cNvSpPr/>
            <p:nvPr/>
          </p:nvSpPr>
          <p:spPr>
            <a:xfrm>
              <a:off x="3744793" y="3238143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6" name="Groupe 25"/>
          <p:cNvGrpSpPr/>
          <p:nvPr/>
        </p:nvGrpSpPr>
        <p:grpSpPr>
          <a:xfrm>
            <a:off x="3197917" y="4091762"/>
            <a:ext cx="1188020" cy="1276435"/>
            <a:chOff x="3197917" y="4091762"/>
            <a:chExt cx="1188020" cy="1276435"/>
          </a:xfrm>
        </p:grpSpPr>
        <p:sp>
          <p:nvSpPr>
            <p:cNvPr id="296" name="Rectangle à coins arrondis 295"/>
            <p:cNvSpPr/>
            <p:nvPr/>
          </p:nvSpPr>
          <p:spPr>
            <a:xfrm>
              <a:off x="3197917" y="4091762"/>
              <a:ext cx="1188020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 smtClean="0">
                  <a:solidFill>
                    <a:schemeClr val="tx1"/>
                  </a:solidFill>
                </a:rPr>
                <a:t>♠</a:t>
              </a:r>
              <a:endParaRPr lang="fr-FR" sz="2000" b="1" dirty="0" smtClean="0">
                <a:solidFill>
                  <a:schemeClr val="tx1"/>
                </a:solidFill>
              </a:endParaRP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5 2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297" name="Rectangle à coins arrondis 296"/>
            <p:cNvSpPr/>
            <p:nvPr/>
          </p:nvSpPr>
          <p:spPr>
            <a:xfrm>
              <a:off x="3197917" y="4798016"/>
              <a:ext cx="1188020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2" name="Rectangle à coins arrondis 371"/>
            <p:cNvSpPr/>
            <p:nvPr/>
          </p:nvSpPr>
          <p:spPr>
            <a:xfrm>
              <a:off x="3745025" y="4658366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2" name="Groupe 11"/>
          <p:cNvGrpSpPr/>
          <p:nvPr/>
        </p:nvGrpSpPr>
        <p:grpSpPr>
          <a:xfrm>
            <a:off x="3202243" y="5464196"/>
            <a:ext cx="1188020" cy="1276435"/>
            <a:chOff x="3202243" y="5464196"/>
            <a:chExt cx="1188020" cy="1276435"/>
          </a:xfrm>
        </p:grpSpPr>
        <p:sp>
          <p:nvSpPr>
            <p:cNvPr id="328" name="Rectangle à coins arrondis 327"/>
            <p:cNvSpPr/>
            <p:nvPr/>
          </p:nvSpPr>
          <p:spPr>
            <a:xfrm>
              <a:off x="3202243" y="5464196"/>
              <a:ext cx="1188020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D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29" name="Rectangle à coins arrondis 328"/>
            <p:cNvSpPr/>
            <p:nvPr/>
          </p:nvSpPr>
          <p:spPr>
            <a:xfrm>
              <a:off x="3202243" y="6170450"/>
              <a:ext cx="1188020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 smtClean="0">
                  <a:solidFill>
                    <a:schemeClr val="tx1"/>
                  </a:solidFill>
                </a:rPr>
                <a:t>♠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7 3 2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3" name="Rectangle à coins arrondis 372"/>
            <p:cNvSpPr/>
            <p:nvPr/>
          </p:nvSpPr>
          <p:spPr>
            <a:xfrm>
              <a:off x="3749520" y="6022975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7" name="Groupe 16"/>
          <p:cNvGrpSpPr/>
          <p:nvPr/>
        </p:nvGrpSpPr>
        <p:grpSpPr>
          <a:xfrm>
            <a:off x="4563497" y="1231486"/>
            <a:ext cx="984500" cy="1276435"/>
            <a:chOff x="4563497" y="1231486"/>
            <a:chExt cx="984500" cy="1276435"/>
          </a:xfrm>
        </p:grpSpPr>
        <p:sp>
          <p:nvSpPr>
            <p:cNvPr id="350" name="Rectangle à coins arrondis 349"/>
            <p:cNvSpPr/>
            <p:nvPr/>
          </p:nvSpPr>
          <p:spPr>
            <a:xfrm>
              <a:off x="4563497" y="1231486"/>
              <a:ext cx="984500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endParaRPr lang="fr-FR" sz="2000" b="1" dirty="0" smtClean="0">
                <a:solidFill>
                  <a:schemeClr val="tx1"/>
                </a:solidFill>
              </a:endParaRP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4 </a:t>
              </a:r>
              <a:r>
                <a:rPr lang="fr-FR" sz="2000" b="1" dirty="0">
                  <a:solidFill>
                    <a:schemeClr val="tx1"/>
                  </a:solidFill>
                </a:rPr>
                <a:t>3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51" name="Rectangle à coins arrondis 350"/>
            <p:cNvSpPr/>
            <p:nvPr/>
          </p:nvSpPr>
          <p:spPr>
            <a:xfrm>
              <a:off x="4563497" y="1937740"/>
              <a:ext cx="984500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 V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4" name="Rectangle à coins arrondis 373"/>
            <p:cNvSpPr/>
            <p:nvPr/>
          </p:nvSpPr>
          <p:spPr>
            <a:xfrm>
              <a:off x="5006212" y="1793826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1" name="Groupe 20"/>
          <p:cNvGrpSpPr/>
          <p:nvPr/>
        </p:nvGrpSpPr>
        <p:grpSpPr>
          <a:xfrm>
            <a:off x="4563479" y="2679421"/>
            <a:ext cx="984500" cy="1276435"/>
            <a:chOff x="4563479" y="2679421"/>
            <a:chExt cx="984500" cy="1276435"/>
          </a:xfrm>
        </p:grpSpPr>
        <p:sp>
          <p:nvSpPr>
            <p:cNvPr id="352" name="Rectangle à coins arrondis 351"/>
            <p:cNvSpPr/>
            <p:nvPr/>
          </p:nvSpPr>
          <p:spPr>
            <a:xfrm>
              <a:off x="4563479" y="2679421"/>
              <a:ext cx="984500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4 3 2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53" name="Rectangle à coins arrondis 352"/>
            <p:cNvSpPr/>
            <p:nvPr/>
          </p:nvSpPr>
          <p:spPr>
            <a:xfrm>
              <a:off x="4563479" y="3385675"/>
              <a:ext cx="984500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A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 V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5" name="Rectangle à coins arrondis 374"/>
            <p:cNvSpPr/>
            <p:nvPr/>
          </p:nvSpPr>
          <p:spPr>
            <a:xfrm>
              <a:off x="5006203" y="3233203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7" name="Groupe 26"/>
          <p:cNvGrpSpPr/>
          <p:nvPr/>
        </p:nvGrpSpPr>
        <p:grpSpPr>
          <a:xfrm>
            <a:off x="4565964" y="4096544"/>
            <a:ext cx="984500" cy="1276435"/>
            <a:chOff x="4565964" y="4096544"/>
            <a:chExt cx="984500" cy="1276435"/>
          </a:xfrm>
        </p:grpSpPr>
        <p:sp>
          <p:nvSpPr>
            <p:cNvPr id="354" name="Rectangle à coins arrondis 353"/>
            <p:cNvSpPr/>
            <p:nvPr/>
          </p:nvSpPr>
          <p:spPr>
            <a:xfrm>
              <a:off x="4565964" y="4096544"/>
              <a:ext cx="984500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 smtClean="0">
                  <a:solidFill>
                    <a:schemeClr val="tx1"/>
                  </a:solidFill>
                </a:rPr>
                <a:t>♠</a:t>
              </a:r>
              <a:endParaRPr lang="fr-FR" sz="2000" b="1" dirty="0" smtClean="0">
                <a:solidFill>
                  <a:schemeClr val="tx1"/>
                </a:solidFill>
              </a:endParaRP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5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55" name="Rectangle à coins arrondis 354"/>
            <p:cNvSpPr/>
            <p:nvPr/>
          </p:nvSpPr>
          <p:spPr>
            <a:xfrm>
              <a:off x="4565964" y="4802798"/>
              <a:ext cx="984500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6" name="Rectangle à coins arrondis 375"/>
            <p:cNvSpPr/>
            <p:nvPr/>
          </p:nvSpPr>
          <p:spPr>
            <a:xfrm>
              <a:off x="5007570" y="4658366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3" name="Groupe 12"/>
          <p:cNvGrpSpPr/>
          <p:nvPr/>
        </p:nvGrpSpPr>
        <p:grpSpPr>
          <a:xfrm>
            <a:off x="4570290" y="5468978"/>
            <a:ext cx="984500" cy="1276435"/>
            <a:chOff x="4570290" y="5468978"/>
            <a:chExt cx="984500" cy="1276435"/>
          </a:xfrm>
        </p:grpSpPr>
        <p:sp>
          <p:nvSpPr>
            <p:cNvPr id="356" name="Rectangle à coins arrondis 355"/>
            <p:cNvSpPr/>
            <p:nvPr/>
          </p:nvSpPr>
          <p:spPr>
            <a:xfrm>
              <a:off x="4570290" y="5468978"/>
              <a:ext cx="984500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R D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57" name="Rectangle à coins arrondis 356"/>
            <p:cNvSpPr/>
            <p:nvPr/>
          </p:nvSpPr>
          <p:spPr>
            <a:xfrm>
              <a:off x="4570290" y="6175232"/>
              <a:ext cx="984500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 smtClean="0">
                  <a:solidFill>
                    <a:schemeClr val="tx1"/>
                  </a:solidFill>
                </a:rPr>
                <a:t>♠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7 3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7" name="Rectangle à coins arrondis 376"/>
            <p:cNvSpPr/>
            <p:nvPr/>
          </p:nvSpPr>
          <p:spPr>
            <a:xfrm>
              <a:off x="5013901" y="6038662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8" name="Groupe 17"/>
          <p:cNvGrpSpPr/>
          <p:nvPr/>
        </p:nvGrpSpPr>
        <p:grpSpPr>
          <a:xfrm>
            <a:off x="5714351" y="1226704"/>
            <a:ext cx="847045" cy="1276435"/>
            <a:chOff x="5714351" y="1226704"/>
            <a:chExt cx="847045" cy="1276435"/>
          </a:xfrm>
        </p:grpSpPr>
        <p:sp>
          <p:nvSpPr>
            <p:cNvPr id="358" name="Rectangle à coins arrondis 357"/>
            <p:cNvSpPr/>
            <p:nvPr/>
          </p:nvSpPr>
          <p:spPr>
            <a:xfrm>
              <a:off x="5714351" y="1226704"/>
              <a:ext cx="847045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endParaRPr lang="fr-FR" sz="2000" b="1" dirty="0" smtClean="0">
                <a:solidFill>
                  <a:schemeClr val="tx1"/>
                </a:solidFill>
              </a:endParaRP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4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59" name="Rectangle à coins arrondis 358"/>
            <p:cNvSpPr/>
            <p:nvPr/>
          </p:nvSpPr>
          <p:spPr>
            <a:xfrm>
              <a:off x="5714351" y="1932958"/>
              <a:ext cx="847045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V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8" name="Rectangle à coins arrondis 377"/>
            <p:cNvSpPr/>
            <p:nvPr/>
          </p:nvSpPr>
          <p:spPr>
            <a:xfrm>
              <a:off x="6063863" y="1793826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2" name="Groupe 21"/>
          <p:cNvGrpSpPr/>
          <p:nvPr/>
        </p:nvGrpSpPr>
        <p:grpSpPr>
          <a:xfrm>
            <a:off x="5714333" y="2674639"/>
            <a:ext cx="847045" cy="1276435"/>
            <a:chOff x="5714333" y="2674639"/>
            <a:chExt cx="847045" cy="1276435"/>
          </a:xfrm>
        </p:grpSpPr>
        <p:sp>
          <p:nvSpPr>
            <p:cNvPr id="360" name="Rectangle à coins arrondis 359"/>
            <p:cNvSpPr/>
            <p:nvPr/>
          </p:nvSpPr>
          <p:spPr>
            <a:xfrm>
              <a:off x="5714333" y="2674639"/>
              <a:ext cx="847045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4 3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61" name="Rectangle à coins arrondis 360"/>
            <p:cNvSpPr/>
            <p:nvPr/>
          </p:nvSpPr>
          <p:spPr>
            <a:xfrm>
              <a:off x="5714333" y="3380893"/>
              <a:ext cx="847045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 smtClean="0">
                  <a:solidFill>
                    <a:schemeClr val="tx1"/>
                  </a:solidFill>
                </a:rPr>
                <a:t>♠</a:t>
              </a:r>
              <a:endParaRPr lang="fr-FR" sz="2000" b="1" dirty="0" smtClean="0">
                <a:solidFill>
                  <a:schemeClr val="tx1"/>
                </a:solidFill>
              </a:endParaRP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 V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79" name="Rectangle à coins arrondis 378"/>
            <p:cNvSpPr/>
            <p:nvPr/>
          </p:nvSpPr>
          <p:spPr>
            <a:xfrm>
              <a:off x="6063854" y="3233203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4" name="Groupe 13"/>
          <p:cNvGrpSpPr/>
          <p:nvPr/>
        </p:nvGrpSpPr>
        <p:grpSpPr>
          <a:xfrm>
            <a:off x="5721144" y="5464196"/>
            <a:ext cx="847045" cy="1276435"/>
            <a:chOff x="5721144" y="5464196"/>
            <a:chExt cx="847045" cy="1276435"/>
          </a:xfrm>
        </p:grpSpPr>
        <p:sp>
          <p:nvSpPr>
            <p:cNvPr id="364" name="Rectangle à coins arrondis 363"/>
            <p:cNvSpPr/>
            <p:nvPr/>
          </p:nvSpPr>
          <p:spPr>
            <a:xfrm>
              <a:off x="5721144" y="5464196"/>
              <a:ext cx="847045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D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65" name="Rectangle à coins arrondis 364"/>
            <p:cNvSpPr/>
            <p:nvPr/>
          </p:nvSpPr>
          <p:spPr>
            <a:xfrm>
              <a:off x="5721144" y="6170450"/>
              <a:ext cx="847045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 smtClean="0">
                  <a:solidFill>
                    <a:schemeClr val="tx1"/>
                  </a:solidFill>
                </a:rPr>
                <a:t>♠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7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81" name="Rectangle à coins arrondis 380"/>
            <p:cNvSpPr/>
            <p:nvPr/>
          </p:nvSpPr>
          <p:spPr>
            <a:xfrm>
              <a:off x="6071552" y="6038662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4" name="Groupe 23"/>
          <p:cNvGrpSpPr/>
          <p:nvPr/>
        </p:nvGrpSpPr>
        <p:grpSpPr>
          <a:xfrm>
            <a:off x="6713551" y="2679421"/>
            <a:ext cx="768345" cy="1276435"/>
            <a:chOff x="6713551" y="2679421"/>
            <a:chExt cx="768345" cy="1276435"/>
          </a:xfrm>
        </p:grpSpPr>
        <p:sp>
          <p:nvSpPr>
            <p:cNvPr id="368" name="Rectangle à coins arrondis 367"/>
            <p:cNvSpPr/>
            <p:nvPr/>
          </p:nvSpPr>
          <p:spPr>
            <a:xfrm>
              <a:off x="6713551" y="2679421"/>
              <a:ext cx="768345" cy="553335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>
                  <a:solidFill>
                    <a:schemeClr val="tx1"/>
                  </a:solidFill>
                </a:rPr>
                <a:t>♠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4</a:t>
              </a: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69" name="Rectangle à coins arrondis 368"/>
            <p:cNvSpPr/>
            <p:nvPr/>
          </p:nvSpPr>
          <p:spPr>
            <a:xfrm>
              <a:off x="6713551" y="3385675"/>
              <a:ext cx="768345" cy="570181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000" dirty="0" smtClean="0">
                  <a:solidFill>
                    <a:schemeClr val="tx1"/>
                  </a:solidFill>
                </a:rPr>
                <a:t>♠</a:t>
              </a:r>
              <a:endParaRPr lang="fr-FR" sz="2000" b="1" dirty="0" smtClean="0">
                <a:solidFill>
                  <a:schemeClr val="tx1"/>
                </a:solidFill>
              </a:endParaRPr>
            </a:p>
            <a:p>
              <a:pPr algn="ctr"/>
              <a:r>
                <a:rPr lang="fr-FR" sz="2000" dirty="0" smtClean="0">
                  <a:solidFill>
                    <a:srgbClr val="FF0000"/>
                  </a:solidFill>
                </a:rPr>
                <a:t>♥ </a:t>
              </a:r>
              <a:r>
                <a:rPr lang="fr-FR" sz="2000" b="1" dirty="0" smtClean="0">
                  <a:solidFill>
                    <a:schemeClr val="tx1"/>
                  </a:solidFill>
                </a:rPr>
                <a:t>V</a:t>
              </a:r>
              <a:endParaRPr lang="fr-FR" sz="2000" dirty="0">
                <a:solidFill>
                  <a:schemeClr val="tx1"/>
                </a:solidFill>
              </a:endParaRPr>
            </a:p>
          </p:txBody>
        </p:sp>
        <p:sp>
          <p:nvSpPr>
            <p:cNvPr id="382" name="Rectangle à coins arrondis 381"/>
            <p:cNvSpPr/>
            <p:nvPr/>
          </p:nvSpPr>
          <p:spPr>
            <a:xfrm>
              <a:off x="7026998" y="3238143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383" name="Flèche droite 382"/>
          <p:cNvSpPr/>
          <p:nvPr/>
        </p:nvSpPr>
        <p:spPr>
          <a:xfrm>
            <a:off x="1556811" y="1786789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4" name="Flèche droite 383"/>
          <p:cNvSpPr/>
          <p:nvPr/>
        </p:nvSpPr>
        <p:spPr>
          <a:xfrm>
            <a:off x="1556812" y="3224692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5" name="Flèche droite 384"/>
          <p:cNvSpPr/>
          <p:nvPr/>
        </p:nvSpPr>
        <p:spPr>
          <a:xfrm>
            <a:off x="1551667" y="4635935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6" name="Flèche droite 385"/>
          <p:cNvSpPr/>
          <p:nvPr/>
        </p:nvSpPr>
        <p:spPr>
          <a:xfrm>
            <a:off x="1573073" y="6021415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7" name="Flèche droite 386"/>
          <p:cNvSpPr/>
          <p:nvPr/>
        </p:nvSpPr>
        <p:spPr>
          <a:xfrm>
            <a:off x="2917098" y="1786789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8" name="Flèche droite 387"/>
          <p:cNvSpPr/>
          <p:nvPr/>
        </p:nvSpPr>
        <p:spPr>
          <a:xfrm>
            <a:off x="2921791" y="3226296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9" name="Flèche droite 388"/>
          <p:cNvSpPr/>
          <p:nvPr/>
        </p:nvSpPr>
        <p:spPr>
          <a:xfrm>
            <a:off x="2921791" y="4643222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0" name="Flèche droite 389"/>
          <p:cNvSpPr/>
          <p:nvPr/>
        </p:nvSpPr>
        <p:spPr>
          <a:xfrm>
            <a:off x="2922042" y="6028073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1" name="Flèche droite 390"/>
          <p:cNvSpPr/>
          <p:nvPr/>
        </p:nvSpPr>
        <p:spPr>
          <a:xfrm>
            <a:off x="4304947" y="1787665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2" name="Flèche droite 391"/>
          <p:cNvSpPr/>
          <p:nvPr/>
        </p:nvSpPr>
        <p:spPr>
          <a:xfrm>
            <a:off x="4308848" y="3235846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3" name="Flèche droite 392"/>
          <p:cNvSpPr/>
          <p:nvPr/>
        </p:nvSpPr>
        <p:spPr>
          <a:xfrm>
            <a:off x="4305301" y="4650555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4" name="Flèche droite 393"/>
          <p:cNvSpPr/>
          <p:nvPr/>
        </p:nvSpPr>
        <p:spPr>
          <a:xfrm>
            <a:off x="4303767" y="6026408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5" name="Flèche droite 394"/>
          <p:cNvSpPr/>
          <p:nvPr/>
        </p:nvSpPr>
        <p:spPr>
          <a:xfrm>
            <a:off x="5455578" y="1785405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6" name="Flèche droite 395"/>
          <p:cNvSpPr/>
          <p:nvPr/>
        </p:nvSpPr>
        <p:spPr>
          <a:xfrm>
            <a:off x="5461423" y="3227944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8" name="Flèche droite 397"/>
          <p:cNvSpPr/>
          <p:nvPr/>
        </p:nvSpPr>
        <p:spPr>
          <a:xfrm>
            <a:off x="5457670" y="6025741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9" name="Flèche droite 398"/>
          <p:cNvSpPr/>
          <p:nvPr/>
        </p:nvSpPr>
        <p:spPr>
          <a:xfrm>
            <a:off x="6456808" y="3240786"/>
            <a:ext cx="366693" cy="14470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10" name="Groupe 9"/>
          <p:cNvGrpSpPr/>
          <p:nvPr/>
        </p:nvGrpSpPr>
        <p:grpSpPr>
          <a:xfrm>
            <a:off x="391676" y="2670370"/>
            <a:ext cx="1264027" cy="1276435"/>
            <a:chOff x="391676" y="2670370"/>
            <a:chExt cx="1264027" cy="1276435"/>
          </a:xfrm>
        </p:grpSpPr>
        <p:grpSp>
          <p:nvGrpSpPr>
            <p:cNvPr id="6" name="Groupe 5"/>
            <p:cNvGrpSpPr/>
            <p:nvPr/>
          </p:nvGrpSpPr>
          <p:grpSpPr>
            <a:xfrm>
              <a:off x="391676" y="2670370"/>
              <a:ext cx="1264027" cy="1276435"/>
              <a:chOff x="391676" y="2670370"/>
              <a:chExt cx="1264027" cy="1276435"/>
            </a:xfrm>
          </p:grpSpPr>
          <p:sp>
            <p:nvSpPr>
              <p:cNvPr id="178" name="Rectangle à coins arrondis 177"/>
              <p:cNvSpPr/>
              <p:nvPr/>
            </p:nvSpPr>
            <p:spPr>
              <a:xfrm>
                <a:off x="391676" y="2670370"/>
                <a:ext cx="1264027" cy="553335"/>
              </a:xfrm>
              <a:prstGeom prst="round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2000" dirty="0">
                    <a:solidFill>
                      <a:schemeClr val="tx1"/>
                    </a:solidFill>
                  </a:rPr>
                  <a:t>♠ </a:t>
                </a:r>
                <a:r>
                  <a:rPr lang="fr-FR" sz="2000" b="1" dirty="0" smtClean="0">
                    <a:solidFill>
                      <a:schemeClr val="tx1"/>
                    </a:solidFill>
                  </a:rPr>
                  <a:t>R 4 3 2</a:t>
                </a:r>
              </a:p>
              <a:p>
                <a:pPr algn="ctr"/>
                <a:r>
                  <a:rPr lang="fr-FR" sz="2000" dirty="0" smtClean="0">
                    <a:solidFill>
                      <a:srgbClr val="FF0000"/>
                    </a:solidFill>
                  </a:rPr>
                  <a:t>♥ </a:t>
                </a:r>
                <a:r>
                  <a:rPr lang="fr-FR" sz="2000" b="1" dirty="0" smtClean="0">
                    <a:solidFill>
                      <a:schemeClr val="tx1"/>
                    </a:solidFill>
                  </a:rPr>
                  <a:t>A R</a:t>
                </a:r>
                <a:endParaRPr lang="fr-FR" sz="20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79" name="Rectangle à coins arrondis 178"/>
              <p:cNvSpPr/>
              <p:nvPr/>
            </p:nvSpPr>
            <p:spPr>
              <a:xfrm>
                <a:off x="391676" y="3376624"/>
                <a:ext cx="1264027" cy="570181"/>
              </a:xfrm>
              <a:prstGeom prst="round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2000" dirty="0">
                    <a:solidFill>
                      <a:schemeClr val="tx1"/>
                    </a:solidFill>
                  </a:rPr>
                  <a:t>♠ </a:t>
                </a:r>
                <a:r>
                  <a:rPr lang="fr-FR" sz="2000" b="1" dirty="0" smtClean="0">
                    <a:solidFill>
                      <a:schemeClr val="tx1"/>
                    </a:solidFill>
                  </a:rPr>
                  <a:t>A 9</a:t>
                </a:r>
              </a:p>
              <a:p>
                <a:pPr algn="ctr"/>
                <a:r>
                  <a:rPr lang="fr-FR" sz="2000" dirty="0" smtClean="0">
                    <a:solidFill>
                      <a:srgbClr val="FF0000"/>
                    </a:solidFill>
                  </a:rPr>
                  <a:t>♥ </a:t>
                </a:r>
                <a:r>
                  <a:rPr lang="fr-FR" sz="2000" b="1" dirty="0" smtClean="0">
                    <a:solidFill>
                      <a:schemeClr val="tx1"/>
                    </a:solidFill>
                  </a:rPr>
                  <a:t>D V 7 5</a:t>
                </a:r>
                <a:endParaRPr lang="fr-FR" sz="2000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00" name="Rectangle à coins arrondis 399"/>
            <p:cNvSpPr/>
            <p:nvPr/>
          </p:nvSpPr>
          <p:spPr>
            <a:xfrm>
              <a:off x="985591" y="3233203"/>
              <a:ext cx="141449" cy="134192"/>
            </a:xfrm>
            <a:prstGeom prst="round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01" name="Ellipse 400"/>
          <p:cNvSpPr/>
          <p:nvPr/>
        </p:nvSpPr>
        <p:spPr>
          <a:xfrm>
            <a:off x="1336114" y="1954551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2" name="Ellipse 401"/>
          <p:cNvSpPr/>
          <p:nvPr/>
        </p:nvSpPr>
        <p:spPr>
          <a:xfrm>
            <a:off x="2416911" y="123910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3" name="Ellipse 402"/>
          <p:cNvSpPr/>
          <p:nvPr/>
        </p:nvSpPr>
        <p:spPr>
          <a:xfrm>
            <a:off x="2631223" y="1942073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4" name="Ellipse 403"/>
          <p:cNvSpPr/>
          <p:nvPr/>
        </p:nvSpPr>
        <p:spPr>
          <a:xfrm>
            <a:off x="3982947" y="1529403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5" name="Ellipse 404"/>
          <p:cNvSpPr/>
          <p:nvPr/>
        </p:nvSpPr>
        <p:spPr>
          <a:xfrm>
            <a:off x="3799833" y="223491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6" name="Ellipse 405"/>
          <p:cNvSpPr/>
          <p:nvPr/>
        </p:nvSpPr>
        <p:spPr>
          <a:xfrm>
            <a:off x="6142276" y="194969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7" name="Ellipse 406"/>
          <p:cNvSpPr/>
          <p:nvPr/>
        </p:nvSpPr>
        <p:spPr>
          <a:xfrm>
            <a:off x="5153688" y="1529402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8" name="Ellipse 407"/>
          <p:cNvSpPr/>
          <p:nvPr/>
        </p:nvSpPr>
        <p:spPr>
          <a:xfrm>
            <a:off x="4955384" y="1954551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9" name="Ellipse 408"/>
          <p:cNvSpPr/>
          <p:nvPr/>
        </p:nvSpPr>
        <p:spPr>
          <a:xfrm>
            <a:off x="6155811" y="152611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0" name="Ellipse 409"/>
          <p:cNvSpPr/>
          <p:nvPr/>
        </p:nvSpPr>
        <p:spPr>
          <a:xfrm>
            <a:off x="926489" y="2963836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1" name="Ellipse 410"/>
          <p:cNvSpPr/>
          <p:nvPr/>
        </p:nvSpPr>
        <p:spPr>
          <a:xfrm>
            <a:off x="1331168" y="369509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2" name="Ellipse 411"/>
          <p:cNvSpPr/>
          <p:nvPr/>
        </p:nvSpPr>
        <p:spPr>
          <a:xfrm>
            <a:off x="2418941" y="2963836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3" name="Ellipse 412"/>
          <p:cNvSpPr/>
          <p:nvPr/>
        </p:nvSpPr>
        <p:spPr>
          <a:xfrm>
            <a:off x="2629135" y="369509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4" name="Ellipse 413"/>
          <p:cNvSpPr/>
          <p:nvPr/>
        </p:nvSpPr>
        <p:spPr>
          <a:xfrm>
            <a:off x="3521753" y="267888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5" name="Ellipse 414"/>
          <p:cNvSpPr/>
          <p:nvPr/>
        </p:nvSpPr>
        <p:spPr>
          <a:xfrm>
            <a:off x="3912772" y="3399474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6" name="Ellipse 415"/>
          <p:cNvSpPr/>
          <p:nvPr/>
        </p:nvSpPr>
        <p:spPr>
          <a:xfrm>
            <a:off x="5245897" y="2694486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7" name="Ellipse 416"/>
          <p:cNvSpPr/>
          <p:nvPr/>
        </p:nvSpPr>
        <p:spPr>
          <a:xfrm>
            <a:off x="5048194" y="3392449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8" name="Ellipse 417"/>
          <p:cNvSpPr/>
          <p:nvPr/>
        </p:nvSpPr>
        <p:spPr>
          <a:xfrm>
            <a:off x="6238488" y="2694485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9" name="Ellipse 418"/>
          <p:cNvSpPr/>
          <p:nvPr/>
        </p:nvSpPr>
        <p:spPr>
          <a:xfrm>
            <a:off x="6035120" y="369509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0" name="Ellipse 419"/>
          <p:cNvSpPr/>
          <p:nvPr/>
        </p:nvSpPr>
        <p:spPr>
          <a:xfrm>
            <a:off x="7119831" y="2686697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1" name="Ellipse 420"/>
          <p:cNvSpPr/>
          <p:nvPr/>
        </p:nvSpPr>
        <p:spPr>
          <a:xfrm>
            <a:off x="7097722" y="3695089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2" name="Ellipse 421"/>
          <p:cNvSpPr/>
          <p:nvPr/>
        </p:nvSpPr>
        <p:spPr>
          <a:xfrm>
            <a:off x="933225" y="4102976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3" name="Ellipse 422"/>
          <p:cNvSpPr/>
          <p:nvPr/>
        </p:nvSpPr>
        <p:spPr>
          <a:xfrm>
            <a:off x="1230769" y="4804426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4" name="Ellipse 423"/>
          <p:cNvSpPr/>
          <p:nvPr/>
        </p:nvSpPr>
        <p:spPr>
          <a:xfrm>
            <a:off x="2416911" y="4094082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5" name="Ellipse 424"/>
          <p:cNvSpPr/>
          <p:nvPr/>
        </p:nvSpPr>
        <p:spPr>
          <a:xfrm>
            <a:off x="2530705" y="4802798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6" name="Ellipse 425"/>
          <p:cNvSpPr/>
          <p:nvPr/>
        </p:nvSpPr>
        <p:spPr>
          <a:xfrm>
            <a:off x="3885116" y="4384811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7" name="Ellipse 426"/>
          <p:cNvSpPr/>
          <p:nvPr/>
        </p:nvSpPr>
        <p:spPr>
          <a:xfrm>
            <a:off x="3792542" y="5101715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8" name="Ellipse 427"/>
          <p:cNvSpPr/>
          <p:nvPr/>
        </p:nvSpPr>
        <p:spPr>
          <a:xfrm>
            <a:off x="5048194" y="439210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9" name="Ellipse 428"/>
          <p:cNvSpPr/>
          <p:nvPr/>
        </p:nvSpPr>
        <p:spPr>
          <a:xfrm>
            <a:off x="5063067" y="4826073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0" name="Ellipse 429"/>
          <p:cNvSpPr/>
          <p:nvPr/>
        </p:nvSpPr>
        <p:spPr>
          <a:xfrm>
            <a:off x="912728" y="6197473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1" name="Ellipse 430"/>
          <p:cNvSpPr/>
          <p:nvPr/>
        </p:nvSpPr>
        <p:spPr>
          <a:xfrm>
            <a:off x="1331168" y="5494790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2" name="Ellipse 431"/>
          <p:cNvSpPr/>
          <p:nvPr/>
        </p:nvSpPr>
        <p:spPr>
          <a:xfrm>
            <a:off x="2426873" y="6197473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3" name="Ellipse 432"/>
          <p:cNvSpPr/>
          <p:nvPr/>
        </p:nvSpPr>
        <p:spPr>
          <a:xfrm>
            <a:off x="2639678" y="5483428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4" name="Ellipse 433"/>
          <p:cNvSpPr/>
          <p:nvPr/>
        </p:nvSpPr>
        <p:spPr>
          <a:xfrm>
            <a:off x="3805338" y="5757895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5" name="Ellipse 434"/>
          <p:cNvSpPr/>
          <p:nvPr/>
        </p:nvSpPr>
        <p:spPr>
          <a:xfrm>
            <a:off x="3982947" y="6471135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6" name="Ellipse 435"/>
          <p:cNvSpPr/>
          <p:nvPr/>
        </p:nvSpPr>
        <p:spPr>
          <a:xfrm>
            <a:off x="4969771" y="5488568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7" name="Ellipse 436"/>
          <p:cNvSpPr/>
          <p:nvPr/>
        </p:nvSpPr>
        <p:spPr>
          <a:xfrm>
            <a:off x="5162637" y="6485636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8" name="Ellipse 437"/>
          <p:cNvSpPr/>
          <p:nvPr/>
        </p:nvSpPr>
        <p:spPr>
          <a:xfrm>
            <a:off x="6148752" y="5473804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9" name="Ellipse 438"/>
          <p:cNvSpPr/>
          <p:nvPr/>
        </p:nvSpPr>
        <p:spPr>
          <a:xfrm>
            <a:off x="6142276" y="6478948"/>
            <a:ext cx="214312" cy="246073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45658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5" dur="5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8" dur="5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4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6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9" dur="5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4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4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97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8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0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4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4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4" fill="hold">
                      <p:stCondLst>
                        <p:cond delay="indefinite"/>
                      </p:stCondLst>
                      <p:childTnLst>
                        <p:par>
                          <p:cTn id="115" fill="hold">
                            <p:stCondLst>
                              <p:cond delay="0"/>
                            </p:stCondLst>
                            <p:childTnLst>
                              <p:par>
                                <p:cTn id="11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8" dur="5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1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4" dur="500"/>
                                        <p:tgtEl>
                                          <p:spTgt spid="4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500"/>
                                        <p:tgtEl>
                                          <p:spTgt spid="4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9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0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5" dur="500"/>
                                        <p:tgtEl>
                                          <p:spTgt spid="4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500"/>
                                        <p:tgtEl>
                                          <p:spTgt spid="4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9" fill="hold">
                      <p:stCondLst>
                        <p:cond delay="indefinite"/>
                      </p:stCondLst>
                      <p:childTnLst>
                        <p:par>
                          <p:cTn id="150" fill="hold">
                            <p:stCondLst>
                              <p:cond delay="0"/>
                            </p:stCondLst>
                            <p:childTnLst>
                              <p:par>
                                <p:cTn id="15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8" dur="5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9" dur="5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0" dur="500"/>
                                        <p:tgtEl>
                                          <p:spTgt spid="1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3" dur="50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4" dur="50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5" dur="5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8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9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0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3" dur="50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4" dur="50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5" dur="5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8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9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0" dur="5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3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4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5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8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9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0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3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4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5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6" fill="hold">
                      <p:stCondLst>
                        <p:cond delay="indefinite"/>
                      </p:stCondLst>
                      <p:childTnLst>
                        <p:par>
                          <p:cTn id="197" fill="hold">
                            <p:stCondLst>
                              <p:cond delay="0"/>
                            </p:stCondLst>
                            <p:childTnLst>
                              <p:par>
                                <p:cTn id="19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00" dur="5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1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03" dur="5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6" dur="500"/>
                                        <p:tgtEl>
                                          <p:spTgt spid="4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500"/>
                                        <p:tgtEl>
                                          <p:spTgt spid="4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4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5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7" fill="hold">
                      <p:stCondLst>
                        <p:cond delay="indefinite"/>
                      </p:stCondLst>
                      <p:childTnLst>
                        <p:par>
                          <p:cTn id="218" fill="hold">
                            <p:stCondLst>
                              <p:cond delay="0"/>
                            </p:stCondLst>
                            <p:childTnLst>
                              <p:par>
                                <p:cTn id="21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1" dur="500"/>
                                        <p:tgtEl>
                                          <p:spTgt spid="4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4" dur="500"/>
                                        <p:tgtEl>
                                          <p:spTgt spid="4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5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7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8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30" dur="500"/>
                                        <p:tgtEl>
                                          <p:spTgt spid="1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8" fill="hold">
                      <p:stCondLst>
                        <p:cond delay="indefinite"/>
                      </p:stCondLst>
                      <p:childTnLst>
                        <p:par>
                          <p:cTn id="239" fill="hold">
                            <p:stCondLst>
                              <p:cond delay="0"/>
                            </p:stCondLst>
                            <p:childTnLst>
                              <p:par>
                                <p:cTn id="24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2" dur="500"/>
                                        <p:tgtEl>
                                          <p:spTgt spid="1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3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5" dur="5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8" dur="500"/>
                                        <p:tgtEl>
                                          <p:spTgt spid="4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1" dur="500"/>
                                        <p:tgtEl>
                                          <p:spTgt spid="4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8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9" fill="hold">
                      <p:stCondLst>
                        <p:cond delay="indefinite"/>
                      </p:stCondLst>
                      <p:childTnLst>
                        <p:par>
                          <p:cTn id="260" fill="hold">
                            <p:stCondLst>
                              <p:cond delay="0"/>
                            </p:stCondLst>
                            <p:childTnLst>
                              <p:par>
                                <p:cTn id="26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63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4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66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9" dur="500"/>
                                        <p:tgtEl>
                                          <p:spTgt spid="4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2" dur="500"/>
                                        <p:tgtEl>
                                          <p:spTgt spid="4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5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0" fill="hold">
                      <p:stCondLst>
                        <p:cond delay="indefinite"/>
                      </p:stCondLst>
                      <p:childTnLst>
                        <p:par>
                          <p:cTn id="281" fill="hold">
                            <p:stCondLst>
                              <p:cond delay="0"/>
                            </p:stCondLst>
                            <p:childTnLst>
                              <p:par>
                                <p:cTn id="28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84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5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87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0" dur="500"/>
                                        <p:tgtEl>
                                          <p:spTgt spid="4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3" dur="500"/>
                                        <p:tgtEl>
                                          <p:spTgt spid="4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6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9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0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1" fill="hold">
                      <p:stCondLst>
                        <p:cond delay="indefinite"/>
                      </p:stCondLst>
                      <p:childTnLst>
                        <p:par>
                          <p:cTn id="302" fill="hold">
                            <p:stCondLst>
                              <p:cond delay="0"/>
                            </p:stCondLst>
                            <p:childTnLst>
                              <p:par>
                                <p:cTn id="30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05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6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08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1" dur="500"/>
                                        <p:tgtEl>
                                          <p:spTgt spid="4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4" dur="500"/>
                                        <p:tgtEl>
                                          <p:spTgt spid="4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5" fill="hold">
                      <p:stCondLst>
                        <p:cond delay="indefinite"/>
                      </p:stCondLst>
                      <p:childTnLst>
                        <p:par>
                          <p:cTn id="316" fill="hold">
                            <p:stCondLst>
                              <p:cond delay="0"/>
                            </p:stCondLst>
                            <p:childTnLst>
                              <p:par>
                                <p:cTn id="317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4" dur="50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5" dur="50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6" dur="500"/>
                                        <p:tgtEl>
                                          <p:spTgt spid="1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9" dur="500" fill="hold"/>
                                        <p:tgtEl>
                                          <p:spTgt spid="1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0" dur="500" fill="hold"/>
                                        <p:tgtEl>
                                          <p:spTgt spid="1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1" dur="5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4" dur="500" fill="hold"/>
                                        <p:tgtEl>
                                          <p:spTgt spid="1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5" dur="500" fill="hold"/>
                                        <p:tgtEl>
                                          <p:spTgt spid="1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6" dur="500"/>
                                        <p:tgtEl>
                                          <p:spTgt spid="1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9" dur="500" fill="hold"/>
                                        <p:tgtEl>
                                          <p:spTgt spid="1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0" dur="500" fill="hold"/>
                                        <p:tgtEl>
                                          <p:spTgt spid="1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1" dur="500"/>
                                        <p:tgtEl>
                                          <p:spTgt spid="1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4" dur="500" fill="hold"/>
                                        <p:tgtEl>
                                          <p:spTgt spid="1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5" dur="500" fill="hold"/>
                                        <p:tgtEl>
                                          <p:spTgt spid="1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6" dur="5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9" dur="500" fill="hold"/>
                                        <p:tgtEl>
                                          <p:spTgt spid="1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0" dur="500" fill="hold"/>
                                        <p:tgtEl>
                                          <p:spTgt spid="1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1" dur="500"/>
                                        <p:tgtEl>
                                          <p:spTgt spid="1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2" fill="hold">
                      <p:stCondLst>
                        <p:cond delay="indefinite"/>
                      </p:stCondLst>
                      <p:childTnLst>
                        <p:par>
                          <p:cTn id="353" fill="hold">
                            <p:stCondLst>
                              <p:cond delay="0"/>
                            </p:stCondLst>
                            <p:childTnLst>
                              <p:par>
                                <p:cTn id="35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56" dur="500"/>
                                        <p:tgtEl>
                                          <p:spTgt spid="1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7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59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2" dur="500"/>
                                        <p:tgtEl>
                                          <p:spTgt spid="4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5" dur="500"/>
                                        <p:tgtEl>
                                          <p:spTgt spid="4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0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1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3" fill="hold">
                      <p:stCondLst>
                        <p:cond delay="indefinite"/>
                      </p:stCondLst>
                      <p:childTnLst>
                        <p:par>
                          <p:cTn id="374" fill="hold">
                            <p:stCondLst>
                              <p:cond delay="0"/>
                            </p:stCondLst>
                            <p:childTnLst>
                              <p:par>
                                <p:cTn id="37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7" dur="500"/>
                                        <p:tgtEl>
                                          <p:spTgt spid="4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0" dur="500"/>
                                        <p:tgtEl>
                                          <p:spTgt spid="4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1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83" dur="500"/>
                                        <p:tgtEl>
                                          <p:spTgt spid="1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4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86" dur="500"/>
                                        <p:tgtEl>
                                          <p:spTgt spid="1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9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3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4" fill="hold">
                      <p:stCondLst>
                        <p:cond delay="indefinite"/>
                      </p:stCondLst>
                      <p:childTnLst>
                        <p:par>
                          <p:cTn id="395" fill="hold">
                            <p:stCondLst>
                              <p:cond delay="0"/>
                            </p:stCondLst>
                            <p:childTnLst>
                              <p:par>
                                <p:cTn id="39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98" dur="500"/>
                                        <p:tgtEl>
                                          <p:spTgt spid="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01" dur="500"/>
                                        <p:tgtEl>
                                          <p:spTgt spid="1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4" dur="500"/>
                                        <p:tgtEl>
                                          <p:spTgt spid="4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7" dur="500"/>
                                        <p:tgtEl>
                                          <p:spTgt spid="4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2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5" fill="hold">
                      <p:stCondLst>
                        <p:cond delay="indefinite"/>
                      </p:stCondLst>
                      <p:childTnLst>
                        <p:par>
                          <p:cTn id="416" fill="hold">
                            <p:stCondLst>
                              <p:cond delay="0"/>
                            </p:stCondLst>
                            <p:childTnLst>
                              <p:par>
                                <p:cTn id="41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19" dur="500"/>
                                        <p:tgtEl>
                                          <p:spTgt spid="1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0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22" dur="5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5" dur="500"/>
                                        <p:tgtEl>
                                          <p:spTgt spid="4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8" dur="500"/>
                                        <p:tgtEl>
                                          <p:spTgt spid="4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9" fill="hold">
                      <p:stCondLst>
                        <p:cond delay="indefinite"/>
                      </p:stCondLst>
                      <p:childTnLst>
                        <p:par>
                          <p:cTn id="430" fill="hold">
                            <p:stCondLst>
                              <p:cond delay="0"/>
                            </p:stCondLst>
                            <p:childTnLst>
                              <p:par>
                                <p:cTn id="431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8" dur="50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9" dur="50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0" dur="5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3" dur="500" fill="hold"/>
                                        <p:tgtEl>
                                          <p:spTgt spid="1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4" dur="500" fill="hold"/>
                                        <p:tgtEl>
                                          <p:spTgt spid="1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5" dur="5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8" dur="500" fill="hold"/>
                                        <p:tgtEl>
                                          <p:spTgt spid="1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9" dur="500" fill="hold"/>
                                        <p:tgtEl>
                                          <p:spTgt spid="1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0" dur="500"/>
                                        <p:tgtEl>
                                          <p:spTgt spid="1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3" dur="50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4" dur="50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5" dur="5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8" dur="500" fill="hold"/>
                                        <p:tgtEl>
                                          <p:spTgt spid="1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9" dur="500" fill="hold"/>
                                        <p:tgtEl>
                                          <p:spTgt spid="1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0" dur="500"/>
                                        <p:tgtEl>
                                          <p:spTgt spid="1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3" dur="5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4" dur="5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5" dur="5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8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9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0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1" fill="hold">
                      <p:stCondLst>
                        <p:cond delay="indefinite"/>
                      </p:stCondLst>
                      <p:childTnLst>
                        <p:par>
                          <p:cTn id="472" fill="hold">
                            <p:stCondLst>
                              <p:cond delay="0"/>
                            </p:stCondLst>
                            <p:childTnLst>
                              <p:par>
                                <p:cTn id="47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75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6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78" dur="5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1" dur="500"/>
                                        <p:tgtEl>
                                          <p:spTgt spid="4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4" dur="500"/>
                                        <p:tgtEl>
                                          <p:spTgt spid="4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7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2" fill="hold">
                      <p:stCondLst>
                        <p:cond delay="indefinite"/>
                      </p:stCondLst>
                      <p:childTnLst>
                        <p:par>
                          <p:cTn id="493" fill="hold">
                            <p:stCondLst>
                              <p:cond delay="0"/>
                            </p:stCondLst>
                            <p:childTnLst>
                              <p:par>
                                <p:cTn id="49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96" dur="5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7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99" dur="500"/>
                                        <p:tgtEl>
                                          <p:spTgt spid="1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2" dur="500"/>
                                        <p:tgtEl>
                                          <p:spTgt spid="4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5" dur="500"/>
                                        <p:tgtEl>
                                          <p:spTgt spid="4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3" fill="hold">
                      <p:stCondLst>
                        <p:cond delay="indefinite"/>
                      </p:stCondLst>
                      <p:childTnLst>
                        <p:par>
                          <p:cTn id="514" fill="hold">
                            <p:stCondLst>
                              <p:cond delay="0"/>
                            </p:stCondLst>
                            <p:childTnLst>
                              <p:par>
                                <p:cTn id="5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17" dur="50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8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20" dur="5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3" dur="500"/>
                                        <p:tgtEl>
                                          <p:spTgt spid="4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6" dur="500"/>
                                        <p:tgtEl>
                                          <p:spTgt spid="4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9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2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3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4" fill="hold">
                      <p:stCondLst>
                        <p:cond delay="indefinite"/>
                      </p:stCondLst>
                      <p:childTnLst>
                        <p:par>
                          <p:cTn id="535" fill="hold">
                            <p:stCondLst>
                              <p:cond delay="0"/>
                            </p:stCondLst>
                            <p:childTnLst>
                              <p:par>
                                <p:cTn id="53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38" dur="50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41" dur="5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4" dur="500"/>
                                        <p:tgtEl>
                                          <p:spTgt spid="4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7" dur="500"/>
                                        <p:tgtEl>
                                          <p:spTgt spid="4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4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5" fill="hold">
                      <p:stCondLst>
                        <p:cond delay="indefinite"/>
                      </p:stCondLst>
                      <p:childTnLst>
                        <p:par>
                          <p:cTn id="556" fill="hold">
                            <p:stCondLst>
                              <p:cond delay="0"/>
                            </p:stCondLst>
                            <p:childTnLst>
                              <p:par>
                                <p:cTn id="55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59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0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62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5" dur="500"/>
                                        <p:tgtEl>
                                          <p:spTgt spid="4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8" dur="500"/>
                                        <p:tgtEl>
                                          <p:spTgt spid="4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8" grpId="0" animBg="1"/>
      <p:bldP spid="109" grpId="0" animBg="1"/>
      <p:bldP spid="110" grpId="0" animBg="1"/>
      <p:bldP spid="111" grpId="0" animBg="1"/>
      <p:bldP spid="112" grpId="0" animBg="1"/>
      <p:bldP spid="113" grpId="0" animBg="1"/>
      <p:bldP spid="114" grpId="0" animBg="1"/>
      <p:bldP spid="115" grpId="0" animBg="1"/>
      <p:bldP spid="116" grpId="0" animBg="1"/>
      <p:bldP spid="117" grpId="0" animBg="1"/>
      <p:bldP spid="118" grpId="0" animBg="1"/>
      <p:bldP spid="119" grpId="0" animBg="1"/>
      <p:bldP spid="120" grpId="0" animBg="1"/>
      <p:bldP spid="121" grpId="0" animBg="1"/>
      <p:bldP spid="123" grpId="0" animBg="1"/>
      <p:bldP spid="124" grpId="0" animBg="1"/>
      <p:bldP spid="125" grpId="0" animBg="1"/>
      <p:bldP spid="127" grpId="0" animBg="1"/>
      <p:bldP spid="128" grpId="0" animBg="1"/>
      <p:bldP spid="129" grpId="0" animBg="1"/>
      <p:bldP spid="130" grpId="0" animBg="1"/>
      <p:bldP spid="131" grpId="0" animBg="1"/>
      <p:bldP spid="133" grpId="0" animBg="1"/>
      <p:bldP spid="134" grpId="0" animBg="1"/>
      <p:bldP spid="135" grpId="0" animBg="1"/>
      <p:bldP spid="138" grpId="0" animBg="1"/>
      <p:bldP spid="139" grpId="0" animBg="1"/>
      <p:bldP spid="140" grpId="0" animBg="1"/>
      <p:bldP spid="141" grpId="0" animBg="1"/>
      <p:bldP spid="142" grpId="0" animBg="1"/>
      <p:bldP spid="143" grpId="0" animBg="1"/>
      <p:bldP spid="144" grpId="0" animBg="1"/>
      <p:bldP spid="145" grpId="0" animBg="1"/>
      <p:bldP spid="146" grpId="0" animBg="1"/>
      <p:bldP spid="147" grpId="0" animBg="1"/>
      <p:bldP spid="148" grpId="0" animBg="1"/>
      <p:bldP spid="149" grpId="0" animBg="1"/>
      <p:bldP spid="150" grpId="0" animBg="1"/>
      <p:bldP spid="151" grpId="0" animBg="1"/>
      <p:bldP spid="153" grpId="0" animBg="1"/>
      <p:bldP spid="154" grpId="0" animBg="1"/>
      <p:bldP spid="155" grpId="0" animBg="1"/>
      <p:bldP spid="156" grpId="0" animBg="1"/>
      <p:bldP spid="157" grpId="0" animBg="1"/>
      <p:bldP spid="158" grpId="0" animBg="1"/>
      <p:bldP spid="159" grpId="0" animBg="1"/>
      <p:bldP spid="160" grpId="0" animBg="1"/>
      <p:bldP spid="161" grpId="0" animBg="1"/>
      <p:bldP spid="162" grpId="0" animBg="1"/>
      <p:bldP spid="163" grpId="0" animBg="1"/>
      <p:bldP spid="164" grpId="0" animBg="1"/>
      <p:bldP spid="165" grpId="0" animBg="1"/>
      <p:bldP spid="166" grpId="0" animBg="1"/>
      <p:bldP spid="77" grpId="0" animBg="1"/>
      <p:bldP spid="78" grpId="0" animBg="1"/>
      <p:bldP spid="81" grpId="0" animBg="1"/>
      <p:bldP spid="82" grpId="0" animBg="1"/>
      <p:bldP spid="83" grpId="0" animBg="1"/>
      <p:bldP spid="87" grpId="0" animBg="1"/>
      <p:bldP spid="88" grpId="0" animBg="1"/>
      <p:bldP spid="92" grpId="0" animBg="1"/>
      <p:bldP spid="93" grpId="0" animBg="1"/>
      <p:bldP spid="94" grpId="0" animBg="1"/>
      <p:bldP spid="95" grpId="0" animBg="1"/>
      <p:bldP spid="96" grpId="0" animBg="1"/>
      <p:bldP spid="97" grpId="0" animBg="1"/>
      <p:bldP spid="98" grpId="0" animBg="1"/>
      <p:bldP spid="99" grpId="0" animBg="1"/>
      <p:bldP spid="205" grpId="0" animBg="1"/>
      <p:bldP spid="383" grpId="0" animBg="1"/>
      <p:bldP spid="384" grpId="0" animBg="1"/>
      <p:bldP spid="385" grpId="0" animBg="1"/>
      <p:bldP spid="386" grpId="0" animBg="1"/>
      <p:bldP spid="387" grpId="0" animBg="1"/>
      <p:bldP spid="388" grpId="0" animBg="1"/>
      <p:bldP spid="389" grpId="0" animBg="1"/>
      <p:bldP spid="390" grpId="0" animBg="1"/>
      <p:bldP spid="391" grpId="0" animBg="1"/>
      <p:bldP spid="392" grpId="0" animBg="1"/>
      <p:bldP spid="393" grpId="0" animBg="1"/>
      <p:bldP spid="394" grpId="0" animBg="1"/>
      <p:bldP spid="395" grpId="0" animBg="1"/>
      <p:bldP spid="396" grpId="0" animBg="1"/>
      <p:bldP spid="398" grpId="0" animBg="1"/>
      <p:bldP spid="399" grpId="0" animBg="1"/>
      <p:bldP spid="401" grpId="0" animBg="1"/>
      <p:bldP spid="402" grpId="0" animBg="1"/>
      <p:bldP spid="403" grpId="0" animBg="1"/>
      <p:bldP spid="404" grpId="0" animBg="1"/>
      <p:bldP spid="405" grpId="0" animBg="1"/>
      <p:bldP spid="406" grpId="0" animBg="1"/>
      <p:bldP spid="407" grpId="0" animBg="1"/>
      <p:bldP spid="408" grpId="0" animBg="1"/>
      <p:bldP spid="409" grpId="0" animBg="1"/>
      <p:bldP spid="410" grpId="0" animBg="1"/>
      <p:bldP spid="411" grpId="0" animBg="1"/>
      <p:bldP spid="412" grpId="0" animBg="1"/>
      <p:bldP spid="413" grpId="0" animBg="1"/>
      <p:bldP spid="414" grpId="0" animBg="1"/>
      <p:bldP spid="415" grpId="0" animBg="1"/>
      <p:bldP spid="416" grpId="0" animBg="1"/>
      <p:bldP spid="417" grpId="0" animBg="1"/>
      <p:bldP spid="418" grpId="0" animBg="1"/>
      <p:bldP spid="419" grpId="0" animBg="1"/>
      <p:bldP spid="420" grpId="0" animBg="1"/>
      <p:bldP spid="421" grpId="0" animBg="1"/>
      <p:bldP spid="422" grpId="0" animBg="1"/>
      <p:bldP spid="423" grpId="0" animBg="1"/>
      <p:bldP spid="424" grpId="0" animBg="1"/>
      <p:bldP spid="425" grpId="0" animBg="1"/>
      <p:bldP spid="426" grpId="0" animBg="1"/>
      <p:bldP spid="427" grpId="0" animBg="1"/>
      <p:bldP spid="428" grpId="0" animBg="1"/>
      <p:bldP spid="429" grpId="0" animBg="1"/>
      <p:bldP spid="430" grpId="0" animBg="1"/>
      <p:bldP spid="431" grpId="0" animBg="1"/>
      <p:bldP spid="432" grpId="0" animBg="1"/>
      <p:bldP spid="433" grpId="0" animBg="1"/>
      <p:bldP spid="434" grpId="0" animBg="1"/>
      <p:bldP spid="435" grpId="0" animBg="1"/>
      <p:bldP spid="436" grpId="0" animBg="1"/>
      <p:bldP spid="437" grpId="0" animBg="1"/>
      <p:bldP spid="438" grpId="0" animBg="1"/>
      <p:bldP spid="439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1834</TotalTime>
  <Words>611</Words>
  <Application>Microsoft Office PowerPoint</Application>
  <PresentationFormat>Grand écran</PresentationFormat>
  <Paragraphs>296</Paragraphs>
  <Slides>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Thème Office</vt:lpstr>
      <vt:lpstr>Chapitre 2 - Leçon 2</vt:lpstr>
      <vt:lpstr>Chapitre 2 - Leçon 2</vt:lpstr>
      <vt:lpstr>Chapitre 2 - Leçon 2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 5 (la notion d’atout)</dc:title>
  <dc:creator>Comité</dc:creator>
  <cp:lastModifiedBy>alain raynaud</cp:lastModifiedBy>
  <cp:revision>154</cp:revision>
  <dcterms:created xsi:type="dcterms:W3CDTF">2018-10-04T06:59:00Z</dcterms:created>
  <dcterms:modified xsi:type="dcterms:W3CDTF">2021-02-21T15:45:11Z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1033-10.2.0.6020</vt:lpwstr>
  </property>
</Properties>
</file>